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Lst>
  <p:notesMasterIdLst>
    <p:notesMasterId r:id="rId14"/>
  </p:notesMasterIdLst>
  <p:handoutMasterIdLst>
    <p:handoutMasterId r:id="rId15"/>
  </p:handoutMasterIdLst>
  <p:sldIdLst>
    <p:sldId id="350" r:id="rId5"/>
    <p:sldId id="352" r:id="rId6"/>
    <p:sldId id="361" r:id="rId7"/>
    <p:sldId id="363" r:id="rId8"/>
    <p:sldId id="362" r:id="rId9"/>
    <p:sldId id="364" r:id="rId10"/>
    <p:sldId id="365" r:id="rId11"/>
    <p:sldId id="366" r:id="rId12"/>
    <p:sldId id="355" r:id="rId13"/>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1" autoAdjust="0"/>
    <p:restoredTop sz="95226" autoAdjust="0"/>
  </p:normalViewPr>
  <p:slideViewPr>
    <p:cSldViewPr snapToGrid="0">
      <p:cViewPr>
        <p:scale>
          <a:sx n="90" d="100"/>
          <a:sy n="90" d="100"/>
        </p:scale>
        <p:origin x="1368" y="-888"/>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60" d="100"/>
          <a:sy n="60" d="100"/>
        </p:scale>
        <p:origin x="3187"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5B66E5-15AA-4745-8A67-3CE257BEE39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4" name="Footer Placeholder 3">
            <a:extLst>
              <a:ext uri="{FF2B5EF4-FFF2-40B4-BE49-F238E27FC236}">
                <a16:creationId xmlns:a16="http://schemas.microsoft.com/office/drawing/2014/main" id="{AC844A45-21B3-834A-A491-E4E4B9DC117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AC039FDB-18A0-074D-8BA3-A4C3DE896AF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E6D13E5-4CEC-3A4A-8E5D-AFCEE7512EEC}" type="slidenum">
              <a:t>‹#›</a:t>
            </a:fld>
            <a:endParaRPr lang="en-US" dirty="0"/>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E7A52F-9D89-7442-A8E9-48D1527B5F6B}" type="datetimeFigureOut">
              <a:rPr lang="en-US" smtClean="0"/>
              <a:t>12/21/2023</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9C7E07-3C67-C64C-8DA0-0404F6303970}" type="slidenum">
              <a:rPr lang="en-US" smtClean="0"/>
              <a:t>‹#›</a:t>
            </a:fld>
            <a:endParaRPr lang="en-US" dirty="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p:nvPr>
        </p:nvSpPr>
        <p:spPr>
          <a:xfrm>
            <a:off x="3581468" y="2821577"/>
            <a:ext cx="3089009" cy="2018692"/>
          </a:xfrm>
          <a:prstGeom prst="rect">
            <a:avLst/>
          </a:prstGeom>
        </p:spPr>
        <p:txBody>
          <a:bodyPr lIns="0" tIns="0" rIns="0" bIns="0" anchor="b">
            <a:noAutofit/>
          </a:bodyPr>
          <a:lstStyle>
            <a:lvl1pPr algn="l">
              <a:defRPr sz="8000" b="1" i="0" spc="133" baseline="0">
                <a:solidFill>
                  <a:schemeClr val="bg1"/>
                </a:solidFill>
                <a:latin typeface="+mj-lt"/>
              </a:defRPr>
            </a:lvl1pPr>
          </a:lstStyle>
          <a:p>
            <a:r>
              <a:rPr lang="en-US"/>
              <a:t>Click to edit Master title style</a:t>
            </a:r>
            <a:endParaRPr lang="en-US" dirty="0"/>
          </a:p>
        </p:txBody>
      </p:sp>
      <p:grpSp>
        <p:nvGrpSpPr>
          <p:cNvPr id="9" name="Group 8">
            <a:extLst>
              <a:ext uri="{FF2B5EF4-FFF2-40B4-BE49-F238E27FC236}">
                <a16:creationId xmlns:a16="http://schemas.microsoft.com/office/drawing/2014/main" id="{C26C18C3-ED25-DD4B-BA72-24932D54DE37}"/>
              </a:ext>
            </a:extLst>
          </p:cNvPr>
          <p:cNvGrpSpPr>
            <a:grpSpLocks/>
          </p:cNvGrpSpPr>
          <p:nvPr userDrawn="1"/>
        </p:nvGrpSpPr>
        <p:grpSpPr bwMode="auto">
          <a:xfrm>
            <a:off x="1" y="1011669"/>
            <a:ext cx="3430827" cy="8132331"/>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p:nvPr>
        </p:nvSpPr>
        <p:spPr>
          <a:xfrm>
            <a:off x="3581469" y="6066071"/>
            <a:ext cx="3089008" cy="1271116"/>
          </a:xfrm>
        </p:spPr>
        <p:txBody>
          <a:bodyPr lIns="0" tIns="0" rIns="0" bIns="0">
            <a:noAutofit/>
          </a:bodyPr>
          <a:lstStyle>
            <a:lvl1pPr marL="0" indent="0">
              <a:buNone/>
              <a:defRPr sz="2400" b="0" i="0">
                <a:solidFill>
                  <a:schemeClr val="tx2"/>
                </a:solidFill>
                <a:latin typeface="+mn-lt"/>
              </a:defRPr>
            </a:lvl1pPr>
            <a:lvl2pPr>
              <a:defRPr sz="5333"/>
            </a:lvl2pPr>
            <a:lvl3pPr>
              <a:defRPr sz="5333"/>
            </a:lvl3pPr>
            <a:lvl4pPr>
              <a:defRPr sz="5333"/>
            </a:lvl4pPr>
            <a:lvl5pPr>
              <a:defRPr sz="5333"/>
            </a:lvl5pPr>
          </a:lstStyle>
          <a:p>
            <a:pPr lvl="0"/>
            <a:r>
              <a:rPr lang="en-US"/>
              <a:t>Click to edit Master text styles</a:t>
            </a:r>
          </a:p>
        </p:txBody>
      </p:sp>
      <p:cxnSp>
        <p:nvCxnSpPr>
          <p:cNvPr id="13" name="Straight Connector 12">
            <a:extLst>
              <a:ext uri="{FF2B5EF4-FFF2-40B4-BE49-F238E27FC236}">
                <a16:creationId xmlns:a16="http://schemas.microsoft.com/office/drawing/2014/main" id="{A69706A2-3726-FE4E-B923-E75D48597816}"/>
              </a:ext>
            </a:extLst>
          </p:cNvPr>
          <p:cNvCxnSpPr>
            <a:cxnSpLocks/>
          </p:cNvCxnSpPr>
          <p:nvPr userDrawn="1"/>
        </p:nvCxnSpPr>
        <p:spPr>
          <a:xfrm>
            <a:off x="3581468" y="5669481"/>
            <a:ext cx="1200150" cy="5323"/>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27108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
    <p:bg>
      <p:bgPr>
        <a:solidFill>
          <a:schemeClr val="tx1"/>
        </a:solidFill>
        <a:effectLst/>
      </p:bgPr>
    </p:bg>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BDEF3328-825B-3946-8472-DB93D6A32867}"/>
              </a:ext>
            </a:extLst>
          </p:cNvPr>
          <p:cNvGrpSpPr>
            <a:grpSpLocks/>
          </p:cNvGrpSpPr>
          <p:nvPr userDrawn="1"/>
        </p:nvGrpSpPr>
        <p:grpSpPr bwMode="auto">
          <a:xfrm rot="16200000" flipV="1">
            <a:off x="-1140535" y="6340711"/>
            <a:ext cx="3945635" cy="1664565"/>
            <a:chOff x="0" y="12289"/>
            <a:chExt cx="3550" cy="3551"/>
          </a:xfrm>
        </p:grpSpPr>
        <p:sp>
          <p:nvSpPr>
            <p:cNvPr id="20" name="Freeform 19">
              <a:extLst>
                <a:ext uri="{FF2B5EF4-FFF2-40B4-BE49-F238E27FC236}">
                  <a16:creationId xmlns:a16="http://schemas.microsoft.com/office/drawing/2014/main" id="{4E4E09DF-AF21-0E4A-9838-14DFBFFED7D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21" name="Freeform 20">
              <a:extLst>
                <a:ext uri="{FF2B5EF4-FFF2-40B4-BE49-F238E27FC236}">
                  <a16:creationId xmlns:a16="http://schemas.microsoft.com/office/drawing/2014/main" id="{653F54AE-9BC1-3A45-A129-4028EADE406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22" name="Freeform 21">
              <a:extLst>
                <a:ext uri="{FF2B5EF4-FFF2-40B4-BE49-F238E27FC236}">
                  <a16:creationId xmlns:a16="http://schemas.microsoft.com/office/drawing/2014/main" id="{254F6D22-4944-974A-999E-F9E22F15952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542263" y="1172085"/>
            <a:ext cx="2779581" cy="814484"/>
          </a:xfrm>
          <a:prstGeom prst="rect">
            <a:avLst/>
          </a:prstGeom>
        </p:spPr>
        <p:txBody>
          <a:bodyPr lIns="0" tIns="0" rIns="0" bIns="0" anchor="b" anchorCtr="0">
            <a:normAutofit/>
          </a:bodyPr>
          <a:lstStyle>
            <a:lvl1pPr>
              <a:defRPr sz="5867" b="1" i="0">
                <a:latin typeface="+mj-lt"/>
              </a:defRPr>
            </a:lvl1pPr>
          </a:lstStyle>
          <a:p>
            <a:r>
              <a:rPr lang="en-US"/>
              <a:t>Click to edit Master title style</a:t>
            </a:r>
            <a:endParaRPr lang="en-US"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535781" y="2585477"/>
            <a:ext cx="1200150" cy="5323"/>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542263" y="3067979"/>
            <a:ext cx="2715288" cy="538955"/>
          </a:xfrm>
          <a:prstGeom prst="rect">
            <a:avLst/>
          </a:prstGeom>
        </p:spPr>
        <p:txBody>
          <a:bodyPr lIns="0" tIns="0" rIns="0" bIns="0" anchor="t" anchorCtr="0">
            <a:normAutofit/>
          </a:bodyPr>
          <a:lstStyle>
            <a:lvl1pPr marL="0" indent="0">
              <a:buNone/>
              <a:defRPr sz="2400" b="0" i="0" spc="0" baseline="0">
                <a:solidFill>
                  <a:schemeClr val="tx2"/>
                </a:solidFill>
                <a:latin typeface="+mj-lt"/>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25" name="Text Placeholder 2">
            <a:extLst>
              <a:ext uri="{FF2B5EF4-FFF2-40B4-BE49-F238E27FC236}">
                <a16:creationId xmlns:a16="http://schemas.microsoft.com/office/drawing/2014/main" id="{3A0EE708-F36B-444B-9A8B-D48D69535E45}"/>
              </a:ext>
            </a:extLst>
          </p:cNvPr>
          <p:cNvSpPr>
            <a:spLocks noGrp="1"/>
          </p:cNvSpPr>
          <p:nvPr>
            <p:ph type="body" idx="10"/>
          </p:nvPr>
        </p:nvSpPr>
        <p:spPr>
          <a:xfrm>
            <a:off x="3579019" y="3067979"/>
            <a:ext cx="2680216" cy="538955"/>
          </a:xfrm>
          <a:prstGeom prst="rect">
            <a:avLst/>
          </a:prstGeom>
        </p:spPr>
        <p:txBody>
          <a:bodyPr lIns="0" tIns="0" rIns="0" bIns="0" anchor="t" anchorCtr="0">
            <a:normAutofit/>
          </a:bodyPr>
          <a:lstStyle>
            <a:lvl1pPr marL="0" indent="0">
              <a:buNone/>
              <a:defRPr sz="2400" b="0" i="0" spc="0" baseline="0">
                <a:solidFill>
                  <a:schemeClr val="tx2"/>
                </a:solidFill>
                <a:latin typeface="+mj-lt"/>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542263" y="3732195"/>
            <a:ext cx="2715288" cy="2589517"/>
          </a:xfrm>
          <a:prstGeom prst="rect">
            <a:avLst/>
          </a:prstGeom>
        </p:spPr>
        <p:txBody>
          <a:bodyPr lIns="0" tIns="0" rIns="0" bIns="0" anchor="t" anchorCtr="0">
            <a:normAutofit/>
          </a:bodyPr>
          <a:lstStyle>
            <a:lvl1pPr marL="380990" indent="-380990">
              <a:lnSpc>
                <a:spcPct val="100000"/>
              </a:lnSpc>
              <a:buFont typeface="Wingdings" pitchFamily="2" charset="2"/>
              <a:buChar char="§"/>
              <a:defRPr sz="2133">
                <a:latin typeface="+mn-lt"/>
              </a:defRPr>
            </a:lvl1pPr>
            <a:lvl2pPr>
              <a:defRPr sz="2133"/>
            </a:lvl2pPr>
            <a:lvl3pPr>
              <a:defRPr sz="2133"/>
            </a:lvl3pPr>
            <a:lvl4pPr>
              <a:defRPr sz="2133"/>
            </a:lvl4pPr>
            <a:lvl5pPr>
              <a:defRPr sz="2133"/>
            </a:lvl5pPr>
          </a:lstStyle>
          <a:p>
            <a:pPr lvl="0"/>
            <a:r>
              <a:rPr lang="en-US"/>
              <a:t>Click to edit Master text styles</a:t>
            </a:r>
          </a:p>
        </p:txBody>
      </p:sp>
      <p:sp>
        <p:nvSpPr>
          <p:cNvPr id="28" name="Content Placeholder 3">
            <a:extLst>
              <a:ext uri="{FF2B5EF4-FFF2-40B4-BE49-F238E27FC236}">
                <a16:creationId xmlns:a16="http://schemas.microsoft.com/office/drawing/2014/main" id="{E40D4044-0F7B-0647-BAB5-16B23EBD9ECD}"/>
              </a:ext>
            </a:extLst>
          </p:cNvPr>
          <p:cNvSpPr>
            <a:spLocks noGrp="1"/>
          </p:cNvSpPr>
          <p:nvPr>
            <p:ph sz="half" idx="13"/>
          </p:nvPr>
        </p:nvSpPr>
        <p:spPr>
          <a:xfrm>
            <a:off x="3579019" y="3732195"/>
            <a:ext cx="2675386" cy="2589517"/>
          </a:xfrm>
          <a:prstGeom prst="rect">
            <a:avLst/>
          </a:prstGeom>
        </p:spPr>
        <p:txBody>
          <a:bodyPr lIns="0" tIns="0" rIns="0" bIns="0" anchor="t" anchorCtr="0">
            <a:normAutofit/>
          </a:bodyPr>
          <a:lstStyle>
            <a:lvl1pPr marL="380990" indent="-380990">
              <a:lnSpc>
                <a:spcPct val="100000"/>
              </a:lnSpc>
              <a:buFont typeface="Wingdings" pitchFamily="2" charset="2"/>
              <a:buChar char="§"/>
              <a:defRPr sz="2133">
                <a:latin typeface="+mn-lt"/>
              </a:defRPr>
            </a:lvl1pPr>
            <a:lvl2pPr>
              <a:defRPr sz="2133"/>
            </a:lvl2pPr>
            <a:lvl3pPr>
              <a:defRPr sz="2133"/>
            </a:lvl3pPr>
            <a:lvl4pPr>
              <a:defRPr sz="2133"/>
            </a:lvl4pPr>
            <a:lvl5pPr>
              <a:defRPr sz="2133"/>
            </a:lvl5pPr>
          </a:lstStyle>
          <a:p>
            <a:pPr lvl="0"/>
            <a:r>
              <a:rPr lang="en-US"/>
              <a:t>Click to edit Master text styles</a:t>
            </a:r>
          </a:p>
        </p:txBody>
      </p:sp>
      <p:cxnSp>
        <p:nvCxnSpPr>
          <p:cNvPr id="15" name="Straight Connector 14">
            <a:extLst>
              <a:ext uri="{FF2B5EF4-FFF2-40B4-BE49-F238E27FC236}">
                <a16:creationId xmlns:a16="http://schemas.microsoft.com/office/drawing/2014/main" id="{ED51C063-0222-064B-8A2E-485FE9EAC10D}"/>
              </a:ext>
            </a:extLst>
          </p:cNvPr>
          <p:cNvCxnSpPr>
            <a:cxnSpLocks/>
          </p:cNvCxnSpPr>
          <p:nvPr userDrawn="1"/>
        </p:nvCxnSpPr>
        <p:spPr>
          <a:xfrm>
            <a:off x="3579019" y="2585477"/>
            <a:ext cx="1200150" cy="5323"/>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4" name="Footer Placeholder 3">
            <a:extLst>
              <a:ext uri="{FF2B5EF4-FFF2-40B4-BE49-F238E27FC236}">
                <a16:creationId xmlns:a16="http://schemas.microsoft.com/office/drawing/2014/main" id="{D2060DA6-6E6F-47BF-9680-1B030F525DD2}"/>
              </a:ext>
            </a:extLst>
          </p:cNvPr>
          <p:cNvSpPr>
            <a:spLocks noGrp="1"/>
          </p:cNvSpPr>
          <p:nvPr>
            <p:ph type="ftr" sz="quarter" idx="15"/>
          </p:nvPr>
        </p:nvSpPr>
        <p:spPr/>
        <p:txBody>
          <a:bodyPr/>
          <a:lstStyle/>
          <a:p>
            <a:r>
              <a:rPr lang="en-US"/>
              <a:t>Annual Review</a:t>
            </a:r>
            <a:endParaRPr lang="en-US" b="0" dirty="0"/>
          </a:p>
        </p:txBody>
      </p:sp>
      <p:sp>
        <p:nvSpPr>
          <p:cNvPr id="5" name="Slide Number Placeholder 4">
            <a:extLst>
              <a:ext uri="{FF2B5EF4-FFF2-40B4-BE49-F238E27FC236}">
                <a16:creationId xmlns:a16="http://schemas.microsoft.com/office/drawing/2014/main" id="{FF8F140D-2B48-4E31-9E97-08B68ABBAC1E}"/>
              </a:ext>
            </a:extLst>
          </p:cNvPr>
          <p:cNvSpPr>
            <a:spLocks noGrp="1"/>
          </p:cNvSpPr>
          <p:nvPr>
            <p:ph type="sldNum" sz="quarter" idx="16"/>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255042539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338" userDrawn="1">
          <p15:clr>
            <a:srgbClr val="FBAE40"/>
          </p15:clr>
        </p15:guide>
        <p15:guide id="2" pos="3983" userDrawn="1">
          <p15:clr>
            <a:srgbClr val="FBAE40"/>
          </p15:clr>
        </p15:guide>
        <p15:guide id="3" pos="1296" userDrawn="1">
          <p15:clr>
            <a:srgbClr val="FBAE40"/>
          </p15:clr>
        </p15:guide>
        <p15:guide id="4" pos="3227" userDrawn="1">
          <p15:clr>
            <a:srgbClr val="FBAE40"/>
          </p15:clr>
        </p15:guide>
        <p15:guide id="5" pos="1094" userDrawn="1">
          <p15:clr>
            <a:srgbClr val="FBAE40"/>
          </p15:clr>
        </p15:guide>
        <p15:guide id="6" pos="2255" userDrawn="1">
          <p15:clr>
            <a:srgbClr val="FBAE40"/>
          </p15:clr>
        </p15:guide>
        <p15:guide id="7" orient="horz" pos="1632" userDrawn="1">
          <p15:clr>
            <a:srgbClr val="FBAE40"/>
          </p15:clr>
        </p15:guide>
        <p15:guide id="8" orient="horz" pos="1920" userDrawn="1">
          <p15:clr>
            <a:srgbClr val="FBAE40"/>
          </p15:clr>
        </p15:guide>
        <p15:guide id="9" orient="horz" pos="736" userDrawn="1">
          <p15:clr>
            <a:srgbClr val="FBAE40"/>
          </p15:clr>
        </p15:guide>
        <p15:guide id="10" pos="3011" userDrawn="1">
          <p15:clr>
            <a:srgbClr val="FBAE40"/>
          </p15:clr>
        </p15:guide>
        <p15:guide id="11" pos="2052"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col">
    <p:bg>
      <p:bgPr>
        <a:solidFill>
          <a:schemeClr val="tx1"/>
        </a:solidFill>
        <a:effectLst/>
      </p:bgPr>
    </p:bg>
    <p:spTree>
      <p:nvGrpSpPr>
        <p:cNvPr id="1" name=""/>
        <p:cNvGrpSpPr/>
        <p:nvPr/>
      </p:nvGrpSpPr>
      <p:grpSpPr>
        <a:xfrm>
          <a:off x="0" y="0"/>
          <a:ext cx="0" cy="0"/>
          <a:chOff x="0" y="0"/>
          <a:chExt cx="0" cy="0"/>
        </a:xfrm>
      </p:grpSpPr>
      <p:grpSp>
        <p:nvGrpSpPr>
          <p:cNvPr id="37" name="Group 36">
            <a:extLst>
              <a:ext uri="{FF2B5EF4-FFF2-40B4-BE49-F238E27FC236}">
                <a16:creationId xmlns:a16="http://schemas.microsoft.com/office/drawing/2014/main" id="{868B08E5-2F7C-7749-8BDF-386EAF974BB0}"/>
              </a:ext>
            </a:extLst>
          </p:cNvPr>
          <p:cNvGrpSpPr>
            <a:grpSpLocks/>
          </p:cNvGrpSpPr>
          <p:nvPr userDrawn="1"/>
        </p:nvGrpSpPr>
        <p:grpSpPr bwMode="auto">
          <a:xfrm rot="16200000" flipV="1">
            <a:off x="-1140535" y="6340711"/>
            <a:ext cx="3945635" cy="1664565"/>
            <a:chOff x="0" y="12289"/>
            <a:chExt cx="3550" cy="3551"/>
          </a:xfrm>
        </p:grpSpPr>
        <p:sp>
          <p:nvSpPr>
            <p:cNvPr id="38" name="Freeform 37">
              <a:extLst>
                <a:ext uri="{FF2B5EF4-FFF2-40B4-BE49-F238E27FC236}">
                  <a16:creationId xmlns:a16="http://schemas.microsoft.com/office/drawing/2014/main" id="{F3E300C0-0B72-9048-9E16-2166E1A88FE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39" name="Freeform 38">
              <a:extLst>
                <a:ext uri="{FF2B5EF4-FFF2-40B4-BE49-F238E27FC236}">
                  <a16:creationId xmlns:a16="http://schemas.microsoft.com/office/drawing/2014/main" id="{E4AA520D-9D51-3A42-B9B1-DF72169BC8DB}"/>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40" name="Freeform 39">
              <a:extLst>
                <a:ext uri="{FF2B5EF4-FFF2-40B4-BE49-F238E27FC236}">
                  <a16:creationId xmlns:a16="http://schemas.microsoft.com/office/drawing/2014/main" id="{D5F2735E-137C-DB47-AEF0-EFC871A3237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542263" y="1172085"/>
            <a:ext cx="2779581" cy="814484"/>
          </a:xfrm>
          <a:prstGeom prst="rect">
            <a:avLst/>
          </a:prstGeom>
        </p:spPr>
        <p:txBody>
          <a:bodyPr lIns="0" tIns="0" rIns="0" bIns="0" anchor="b" anchorCtr="0">
            <a:normAutofit/>
          </a:bodyPr>
          <a:lstStyle>
            <a:lvl1pPr>
              <a:defRPr sz="5867" b="1" i="0">
                <a:latin typeface="+mj-lt"/>
              </a:defRPr>
            </a:lvl1pPr>
          </a:lstStyle>
          <a:p>
            <a:r>
              <a:rPr lang="en-US"/>
              <a:t>Click to edit Master title style</a:t>
            </a:r>
            <a:endParaRPr lang="en-US"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535781" y="2585477"/>
            <a:ext cx="1200150" cy="5323"/>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535782" y="3066875"/>
            <a:ext cx="1708018" cy="538955"/>
          </a:xfrm>
          <a:prstGeom prst="rect">
            <a:avLst/>
          </a:prstGeom>
        </p:spPr>
        <p:txBody>
          <a:bodyPr vert="horz" lIns="0" tIns="0" rIns="0" bIns="0" rtlCol="0" anchor="t" anchorCtr="0">
            <a:normAutofit/>
          </a:bodyPr>
          <a:lstStyle>
            <a:lvl1pPr marL="0" indent="0">
              <a:buNone/>
              <a:defRPr lang="en-US" sz="2400" spc="0" baseline="0" dirty="0">
                <a:solidFill>
                  <a:schemeClr val="tx2"/>
                </a:solidFill>
                <a:latin typeface="+mj-lt"/>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marL="0" lvl="0" indent="0">
              <a:buNone/>
            </a:pPr>
            <a:r>
              <a:rPr lang="en-US"/>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535782" y="3732195"/>
            <a:ext cx="1708018" cy="2589517"/>
          </a:xfrm>
          <a:prstGeom prst="rect">
            <a:avLst/>
          </a:prstGeom>
        </p:spPr>
        <p:txBody>
          <a:bodyPr lIns="0" tIns="0" rIns="0" bIns="0" anchor="t" anchorCtr="0">
            <a:normAutofit/>
          </a:bodyPr>
          <a:lstStyle>
            <a:lvl1pPr marL="380990" indent="-380990">
              <a:lnSpc>
                <a:spcPct val="100000"/>
              </a:lnSpc>
              <a:buFont typeface="Wingdings" pitchFamily="2" charset="2"/>
              <a:buChar char="§"/>
              <a:defRPr sz="2133">
                <a:latin typeface="+mn-lt"/>
              </a:defRPr>
            </a:lvl1pPr>
            <a:lvl2pPr>
              <a:defRPr sz="2133"/>
            </a:lvl2pPr>
            <a:lvl3pPr>
              <a:defRPr sz="2133"/>
            </a:lvl3pPr>
            <a:lvl4pPr>
              <a:defRPr sz="2133"/>
            </a:lvl4pPr>
            <a:lvl5pPr>
              <a:defRPr sz="2133"/>
            </a:lvl5pPr>
          </a:lstStyle>
          <a:p>
            <a:pPr lvl="0"/>
            <a:r>
              <a:rPr lang="en-US"/>
              <a:t>Click to edit Master text styles</a:t>
            </a:r>
          </a:p>
        </p:txBody>
      </p:sp>
      <p:sp>
        <p:nvSpPr>
          <p:cNvPr id="20" name="Text Placeholder 2">
            <a:extLst>
              <a:ext uri="{FF2B5EF4-FFF2-40B4-BE49-F238E27FC236}">
                <a16:creationId xmlns:a16="http://schemas.microsoft.com/office/drawing/2014/main" id="{057DFE0A-61D9-1B48-8196-EA94D04685DD}"/>
              </a:ext>
            </a:extLst>
          </p:cNvPr>
          <p:cNvSpPr>
            <a:spLocks noGrp="1"/>
          </p:cNvSpPr>
          <p:nvPr>
            <p:ph type="body" idx="10"/>
          </p:nvPr>
        </p:nvSpPr>
        <p:spPr>
          <a:xfrm>
            <a:off x="2570272" y="3066875"/>
            <a:ext cx="1708018" cy="538955"/>
          </a:xfrm>
          <a:prstGeom prst="rect">
            <a:avLst/>
          </a:prstGeom>
        </p:spPr>
        <p:txBody>
          <a:bodyPr vert="horz" lIns="0" tIns="0" rIns="0" bIns="0" rtlCol="0" anchor="t" anchorCtr="0">
            <a:normAutofit/>
          </a:bodyPr>
          <a:lstStyle>
            <a:lvl1pPr marL="0" indent="0">
              <a:buNone/>
              <a:defRPr lang="en-US" sz="2400" spc="0" baseline="0" dirty="0">
                <a:solidFill>
                  <a:schemeClr val="tx2"/>
                </a:solidFill>
                <a:latin typeface="+mj-lt"/>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marL="0" lvl="0" indent="0">
              <a:buNone/>
            </a:pPr>
            <a:r>
              <a:rPr lang="en-US"/>
              <a:t>Click to edit Master text styles</a:t>
            </a:r>
          </a:p>
        </p:txBody>
      </p:sp>
      <p:sp>
        <p:nvSpPr>
          <p:cNvPr id="21" name="Content Placeholder 3">
            <a:extLst>
              <a:ext uri="{FF2B5EF4-FFF2-40B4-BE49-F238E27FC236}">
                <a16:creationId xmlns:a16="http://schemas.microsoft.com/office/drawing/2014/main" id="{C946754A-F105-644E-99A4-DC80B9944243}"/>
              </a:ext>
            </a:extLst>
          </p:cNvPr>
          <p:cNvSpPr>
            <a:spLocks noGrp="1"/>
          </p:cNvSpPr>
          <p:nvPr>
            <p:ph sz="half" idx="11"/>
          </p:nvPr>
        </p:nvSpPr>
        <p:spPr>
          <a:xfrm>
            <a:off x="2570272" y="3732195"/>
            <a:ext cx="1715978" cy="2589517"/>
          </a:xfrm>
          <a:prstGeom prst="rect">
            <a:avLst/>
          </a:prstGeom>
        </p:spPr>
        <p:txBody>
          <a:bodyPr lIns="0" tIns="0" rIns="0" bIns="0" anchor="t" anchorCtr="0">
            <a:normAutofit/>
          </a:bodyPr>
          <a:lstStyle>
            <a:lvl1pPr marL="380990" indent="-380990">
              <a:lnSpc>
                <a:spcPct val="100000"/>
              </a:lnSpc>
              <a:buFont typeface="Wingdings" pitchFamily="2" charset="2"/>
              <a:buChar char="§"/>
              <a:defRPr sz="2133">
                <a:latin typeface="+mn-lt"/>
              </a:defRPr>
            </a:lvl1pPr>
            <a:lvl2pPr>
              <a:defRPr sz="2133"/>
            </a:lvl2pPr>
            <a:lvl3pPr>
              <a:defRPr sz="2133"/>
            </a:lvl3pPr>
            <a:lvl4pPr>
              <a:defRPr sz="2133"/>
            </a:lvl4pPr>
            <a:lvl5pPr>
              <a:defRPr sz="2133"/>
            </a:lvl5pPr>
          </a:lstStyle>
          <a:p>
            <a:pPr lvl="0"/>
            <a:r>
              <a:rPr lang="en-US"/>
              <a:t>Click to edit Master text styles</a:t>
            </a:r>
          </a:p>
        </p:txBody>
      </p:sp>
      <p:sp>
        <p:nvSpPr>
          <p:cNvPr id="22" name="Text Placeholder 2">
            <a:extLst>
              <a:ext uri="{FF2B5EF4-FFF2-40B4-BE49-F238E27FC236}">
                <a16:creationId xmlns:a16="http://schemas.microsoft.com/office/drawing/2014/main" id="{368648FC-FC9A-5645-8F0C-390FFFAE180D}"/>
              </a:ext>
            </a:extLst>
          </p:cNvPr>
          <p:cNvSpPr>
            <a:spLocks noGrp="1"/>
          </p:cNvSpPr>
          <p:nvPr>
            <p:ph type="body" idx="12"/>
          </p:nvPr>
        </p:nvSpPr>
        <p:spPr>
          <a:xfrm>
            <a:off x="4605198" y="3066875"/>
            <a:ext cx="1708018" cy="538955"/>
          </a:xfrm>
          <a:prstGeom prst="rect">
            <a:avLst/>
          </a:prstGeom>
        </p:spPr>
        <p:txBody>
          <a:bodyPr vert="horz" lIns="0" tIns="0" rIns="0" bIns="0" rtlCol="0" anchor="t" anchorCtr="0">
            <a:normAutofit/>
          </a:bodyPr>
          <a:lstStyle>
            <a:lvl1pPr marL="0" indent="0">
              <a:buNone/>
              <a:defRPr lang="en-US" sz="2400" spc="0" baseline="0" dirty="0">
                <a:solidFill>
                  <a:schemeClr val="tx2"/>
                </a:solidFill>
                <a:latin typeface="+mj-lt"/>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marL="0" lvl="0" indent="0">
              <a:buNone/>
            </a:pPr>
            <a:r>
              <a:rPr lang="en-US"/>
              <a:t>Click to edit Master text styles</a:t>
            </a:r>
          </a:p>
        </p:txBody>
      </p:sp>
      <p:sp>
        <p:nvSpPr>
          <p:cNvPr id="24" name="Content Placeholder 3">
            <a:extLst>
              <a:ext uri="{FF2B5EF4-FFF2-40B4-BE49-F238E27FC236}">
                <a16:creationId xmlns:a16="http://schemas.microsoft.com/office/drawing/2014/main" id="{BBB849DC-B114-D145-9879-4FE0688BF57E}"/>
              </a:ext>
            </a:extLst>
          </p:cNvPr>
          <p:cNvSpPr>
            <a:spLocks noGrp="1"/>
          </p:cNvSpPr>
          <p:nvPr>
            <p:ph sz="half" idx="13"/>
          </p:nvPr>
        </p:nvSpPr>
        <p:spPr>
          <a:xfrm>
            <a:off x="4605198" y="3732195"/>
            <a:ext cx="1708018" cy="2589517"/>
          </a:xfrm>
          <a:prstGeom prst="rect">
            <a:avLst/>
          </a:prstGeom>
        </p:spPr>
        <p:txBody>
          <a:bodyPr lIns="0" tIns="0" rIns="0" bIns="0" anchor="t" anchorCtr="0">
            <a:normAutofit/>
          </a:bodyPr>
          <a:lstStyle>
            <a:lvl1pPr marL="380990" indent="-380990">
              <a:lnSpc>
                <a:spcPct val="100000"/>
              </a:lnSpc>
              <a:buFont typeface="Wingdings" pitchFamily="2" charset="2"/>
              <a:buChar char="§"/>
              <a:defRPr sz="2133">
                <a:latin typeface="+mn-lt"/>
              </a:defRPr>
            </a:lvl1pPr>
            <a:lvl2pPr>
              <a:defRPr sz="2133"/>
            </a:lvl2pPr>
            <a:lvl3pPr>
              <a:defRPr sz="2133"/>
            </a:lvl3pPr>
            <a:lvl4pPr>
              <a:defRPr sz="2133"/>
            </a:lvl4pPr>
            <a:lvl5pPr>
              <a:defRPr sz="2133"/>
            </a:lvl5pPr>
          </a:lstStyle>
          <a:p>
            <a:pPr lvl="0"/>
            <a:r>
              <a:rPr lang="en-US"/>
              <a:t>Click to edit Master text styles</a:t>
            </a:r>
          </a:p>
        </p:txBody>
      </p:sp>
      <p:cxnSp>
        <p:nvCxnSpPr>
          <p:cNvPr id="26" name="Straight Connector 25">
            <a:extLst>
              <a:ext uri="{FF2B5EF4-FFF2-40B4-BE49-F238E27FC236}">
                <a16:creationId xmlns:a16="http://schemas.microsoft.com/office/drawing/2014/main" id="{9F0C4CE5-5F02-B143-8FD1-1B235D270DAC}"/>
              </a:ext>
            </a:extLst>
          </p:cNvPr>
          <p:cNvCxnSpPr>
            <a:cxnSpLocks/>
          </p:cNvCxnSpPr>
          <p:nvPr userDrawn="1"/>
        </p:nvCxnSpPr>
        <p:spPr>
          <a:xfrm>
            <a:off x="2570272" y="2585477"/>
            <a:ext cx="1200150" cy="5323"/>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289A8C14-DB28-F34E-8098-168D4C75AF23}"/>
              </a:ext>
            </a:extLst>
          </p:cNvPr>
          <p:cNvCxnSpPr>
            <a:cxnSpLocks/>
          </p:cNvCxnSpPr>
          <p:nvPr userDrawn="1"/>
        </p:nvCxnSpPr>
        <p:spPr>
          <a:xfrm>
            <a:off x="4605197" y="2585477"/>
            <a:ext cx="1200150" cy="5323"/>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4" name="Footer Placeholder 3">
            <a:extLst>
              <a:ext uri="{FF2B5EF4-FFF2-40B4-BE49-F238E27FC236}">
                <a16:creationId xmlns:a16="http://schemas.microsoft.com/office/drawing/2014/main" id="{9A79B87D-E8CF-49AE-9326-2FEED2392F09}"/>
              </a:ext>
            </a:extLst>
          </p:cNvPr>
          <p:cNvSpPr>
            <a:spLocks noGrp="1"/>
          </p:cNvSpPr>
          <p:nvPr>
            <p:ph type="ftr" sz="quarter" idx="15"/>
          </p:nvPr>
        </p:nvSpPr>
        <p:spPr/>
        <p:txBody>
          <a:bodyPr/>
          <a:lstStyle/>
          <a:p>
            <a:r>
              <a:rPr lang="en-US"/>
              <a:t>Annual Review</a:t>
            </a:r>
            <a:endParaRPr lang="en-US" b="0" dirty="0"/>
          </a:p>
        </p:txBody>
      </p:sp>
      <p:sp>
        <p:nvSpPr>
          <p:cNvPr id="5" name="Slide Number Placeholder 4">
            <a:extLst>
              <a:ext uri="{FF2B5EF4-FFF2-40B4-BE49-F238E27FC236}">
                <a16:creationId xmlns:a16="http://schemas.microsoft.com/office/drawing/2014/main" id="{7BA139CE-3E4D-4224-B157-2D29EC10FE40}"/>
              </a:ext>
            </a:extLst>
          </p:cNvPr>
          <p:cNvSpPr>
            <a:spLocks noGrp="1"/>
          </p:cNvSpPr>
          <p:nvPr>
            <p:ph type="sldNum" sz="quarter" idx="16"/>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422794871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338" userDrawn="1">
          <p15:clr>
            <a:srgbClr val="FBAE40"/>
          </p15:clr>
        </p15:guide>
        <p15:guide id="2" pos="3983" userDrawn="1">
          <p15:clr>
            <a:srgbClr val="FBAE40"/>
          </p15:clr>
        </p15:guide>
        <p15:guide id="3" pos="1418" userDrawn="1">
          <p15:clr>
            <a:srgbClr val="FBAE40"/>
          </p15:clr>
        </p15:guide>
        <p15:guide id="4" pos="2903" userDrawn="1">
          <p15:clr>
            <a:srgbClr val="FBAE40"/>
          </p15:clr>
        </p15:guide>
        <p15:guide id="7" orient="horz" pos="1632" userDrawn="1">
          <p15:clr>
            <a:srgbClr val="FBAE40"/>
          </p15:clr>
        </p15:guide>
        <p15:guide id="8" orient="horz" pos="1920" userDrawn="1">
          <p15:clr>
            <a:srgbClr val="FBAE40"/>
          </p15:clr>
        </p15:guide>
        <p15:guide id="9" orient="horz" pos="736" userDrawn="1">
          <p15:clr>
            <a:srgbClr val="FBAE40"/>
          </p15:clr>
        </p15:guide>
        <p15:guide id="10" pos="2700" userDrawn="1">
          <p15:clr>
            <a:srgbClr val="FBAE40"/>
          </p15:clr>
        </p15:guide>
        <p15:guide id="11" pos="1620" userDrawn="1">
          <p15:clr>
            <a:srgbClr val="FBAE40"/>
          </p15:clr>
        </p15:guide>
        <p15:guide id="12" orient="horz" pos="233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ummary ">
    <p:bg>
      <p:bgPr>
        <a:solidFill>
          <a:schemeClr val="tx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542263" y="1172085"/>
            <a:ext cx="2779581" cy="814484"/>
          </a:xfrm>
          <a:prstGeom prst="rect">
            <a:avLst/>
          </a:prstGeom>
        </p:spPr>
        <p:txBody>
          <a:bodyPr lIns="0" tIns="0" rIns="0" bIns="0" anchor="b" anchorCtr="0">
            <a:normAutofit/>
          </a:bodyPr>
          <a:lstStyle>
            <a:lvl1pPr>
              <a:defRPr sz="5867" b="1" i="0">
                <a:latin typeface="+mj-lt"/>
              </a:defRPr>
            </a:lvl1pPr>
          </a:lstStyle>
          <a:p>
            <a:r>
              <a:rPr lang="en-US"/>
              <a:t>Click to edit Master title style</a:t>
            </a:r>
            <a:endParaRPr lang="en-US"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535781" y="2585477"/>
            <a:ext cx="1200150" cy="5323"/>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3" name="Text Placeholder 2">
            <a:extLst>
              <a:ext uri="{FF2B5EF4-FFF2-40B4-BE49-F238E27FC236}">
                <a16:creationId xmlns:a16="http://schemas.microsoft.com/office/drawing/2014/main" id="{0DA8C895-11B9-EA40-B0F8-0F4FE9881512}"/>
              </a:ext>
            </a:extLst>
          </p:cNvPr>
          <p:cNvSpPr>
            <a:spLocks noGrp="1"/>
          </p:cNvSpPr>
          <p:nvPr>
            <p:ph type="body" sz="quarter" idx="10"/>
          </p:nvPr>
        </p:nvSpPr>
        <p:spPr>
          <a:xfrm>
            <a:off x="535781" y="3542539"/>
            <a:ext cx="2721769" cy="765757"/>
          </a:xfrm>
        </p:spPr>
        <p:txBody>
          <a:bodyPr>
            <a:noAutofit/>
          </a:bodyPr>
          <a:lstStyle>
            <a:lvl1pPr marL="0" indent="0">
              <a:buNone/>
              <a:defRPr sz="2133">
                <a:latin typeface="+mn-lt"/>
              </a:defRPr>
            </a:lvl1pPr>
          </a:lstStyle>
          <a:p>
            <a:pPr lvl="0"/>
            <a:r>
              <a:rPr lang="en-US"/>
              <a:t>Click to edit Master text styles</a:t>
            </a:r>
          </a:p>
        </p:txBody>
      </p:sp>
      <p:grpSp>
        <p:nvGrpSpPr>
          <p:cNvPr id="15" name="Group 14">
            <a:extLst>
              <a:ext uri="{FF2B5EF4-FFF2-40B4-BE49-F238E27FC236}">
                <a16:creationId xmlns:a16="http://schemas.microsoft.com/office/drawing/2014/main" id="{C47A1EE0-4011-3749-B01C-FC489EEDF880}"/>
              </a:ext>
            </a:extLst>
          </p:cNvPr>
          <p:cNvGrpSpPr>
            <a:grpSpLocks/>
          </p:cNvGrpSpPr>
          <p:nvPr userDrawn="1"/>
        </p:nvGrpSpPr>
        <p:grpSpPr bwMode="auto">
          <a:xfrm rot="10800000">
            <a:off x="4989397" y="0"/>
            <a:ext cx="1870430" cy="4433611"/>
            <a:chOff x="0" y="12289"/>
            <a:chExt cx="3550" cy="3551"/>
          </a:xfrm>
        </p:grpSpPr>
        <p:sp>
          <p:nvSpPr>
            <p:cNvPr id="16" name="Freeform 15">
              <a:extLst>
                <a:ext uri="{FF2B5EF4-FFF2-40B4-BE49-F238E27FC236}">
                  <a16:creationId xmlns:a16="http://schemas.microsoft.com/office/drawing/2014/main" id="{17EED68A-6660-2643-BBFB-B6AB92A7C22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17" name="Freeform 16">
              <a:extLst>
                <a:ext uri="{FF2B5EF4-FFF2-40B4-BE49-F238E27FC236}">
                  <a16:creationId xmlns:a16="http://schemas.microsoft.com/office/drawing/2014/main" id="{BECF9FB8-F6C7-C54D-99F4-11FDF26D7F9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18" name="Freeform 17">
              <a:extLst>
                <a:ext uri="{FF2B5EF4-FFF2-40B4-BE49-F238E27FC236}">
                  <a16:creationId xmlns:a16="http://schemas.microsoft.com/office/drawing/2014/main" id="{46C7C62D-7D3B-934C-AFF9-0F10E727B42E}"/>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grpSp>
      <p:sp>
        <p:nvSpPr>
          <p:cNvPr id="4" name="Text Placeholder 3">
            <a:extLst>
              <a:ext uri="{FF2B5EF4-FFF2-40B4-BE49-F238E27FC236}">
                <a16:creationId xmlns:a16="http://schemas.microsoft.com/office/drawing/2014/main" id="{FF85D552-3AFC-4D21-A944-9D41E128A96E}"/>
              </a:ext>
            </a:extLst>
          </p:cNvPr>
          <p:cNvSpPr>
            <a:spLocks noGrp="1"/>
          </p:cNvSpPr>
          <p:nvPr>
            <p:ph type="body" sz="quarter" idx="12"/>
          </p:nvPr>
        </p:nvSpPr>
        <p:spPr>
          <a:xfrm>
            <a:off x="535781" y="3048001"/>
            <a:ext cx="2721769" cy="421220"/>
          </a:xfrm>
        </p:spPr>
        <p:txBody>
          <a:bodyPr>
            <a:noAutofit/>
          </a:bodyPr>
          <a:lstStyle>
            <a:lvl1pPr>
              <a:buNone/>
              <a:defRPr sz="24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1" name="Text Placeholder 2">
            <a:extLst>
              <a:ext uri="{FF2B5EF4-FFF2-40B4-BE49-F238E27FC236}">
                <a16:creationId xmlns:a16="http://schemas.microsoft.com/office/drawing/2014/main" id="{BE8C2EDB-9C70-49A2-865C-E5CD77D3E741}"/>
              </a:ext>
            </a:extLst>
          </p:cNvPr>
          <p:cNvSpPr>
            <a:spLocks noGrp="1"/>
          </p:cNvSpPr>
          <p:nvPr>
            <p:ph type="body" sz="quarter" idx="13"/>
          </p:nvPr>
        </p:nvSpPr>
        <p:spPr>
          <a:xfrm>
            <a:off x="536431" y="5122462"/>
            <a:ext cx="2721769" cy="849005"/>
          </a:xfrm>
        </p:spPr>
        <p:txBody>
          <a:bodyPr>
            <a:noAutofit/>
          </a:bodyPr>
          <a:lstStyle>
            <a:lvl1pPr marL="0" indent="0">
              <a:buNone/>
              <a:defRPr sz="2133">
                <a:latin typeface="+mn-lt"/>
              </a:defRPr>
            </a:lvl1pPr>
          </a:lstStyle>
          <a:p>
            <a:pPr lvl="0"/>
            <a:r>
              <a:rPr lang="en-US"/>
              <a:t>Click to edit Master text styles</a:t>
            </a:r>
          </a:p>
        </p:txBody>
      </p:sp>
      <p:sp>
        <p:nvSpPr>
          <p:cNvPr id="22" name="Text Placeholder 3">
            <a:extLst>
              <a:ext uri="{FF2B5EF4-FFF2-40B4-BE49-F238E27FC236}">
                <a16:creationId xmlns:a16="http://schemas.microsoft.com/office/drawing/2014/main" id="{EE50320A-D017-45C6-9986-94BC43911E98}"/>
              </a:ext>
            </a:extLst>
          </p:cNvPr>
          <p:cNvSpPr>
            <a:spLocks noGrp="1"/>
          </p:cNvSpPr>
          <p:nvPr>
            <p:ph type="body" sz="quarter" idx="14"/>
          </p:nvPr>
        </p:nvSpPr>
        <p:spPr>
          <a:xfrm>
            <a:off x="536431" y="4627923"/>
            <a:ext cx="2721769" cy="421220"/>
          </a:xfrm>
        </p:spPr>
        <p:txBody>
          <a:bodyPr>
            <a:noAutofit/>
          </a:bodyPr>
          <a:lstStyle>
            <a:lvl1pPr>
              <a:buNone/>
              <a:defRPr sz="24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3" name="Text Placeholder 2">
            <a:extLst>
              <a:ext uri="{FF2B5EF4-FFF2-40B4-BE49-F238E27FC236}">
                <a16:creationId xmlns:a16="http://schemas.microsoft.com/office/drawing/2014/main" id="{673EB498-F5D2-4E15-990A-2AFA4A377CBB}"/>
              </a:ext>
            </a:extLst>
          </p:cNvPr>
          <p:cNvSpPr>
            <a:spLocks noGrp="1"/>
          </p:cNvSpPr>
          <p:nvPr>
            <p:ph type="body" sz="quarter" idx="15"/>
          </p:nvPr>
        </p:nvSpPr>
        <p:spPr>
          <a:xfrm>
            <a:off x="535781" y="6690535"/>
            <a:ext cx="2721769" cy="1211120"/>
          </a:xfrm>
        </p:spPr>
        <p:txBody>
          <a:bodyPr>
            <a:noAutofit/>
          </a:bodyPr>
          <a:lstStyle>
            <a:lvl1pPr marL="0" indent="0">
              <a:buNone/>
              <a:defRPr sz="2133">
                <a:latin typeface="+mn-lt"/>
              </a:defRPr>
            </a:lvl1pPr>
          </a:lstStyle>
          <a:p>
            <a:pPr lvl="0"/>
            <a:r>
              <a:rPr lang="en-US"/>
              <a:t>Click to edit Master text styles</a:t>
            </a:r>
          </a:p>
        </p:txBody>
      </p:sp>
      <p:sp>
        <p:nvSpPr>
          <p:cNvPr id="24" name="Text Placeholder 3">
            <a:extLst>
              <a:ext uri="{FF2B5EF4-FFF2-40B4-BE49-F238E27FC236}">
                <a16:creationId xmlns:a16="http://schemas.microsoft.com/office/drawing/2014/main" id="{1F528150-326B-4BB3-AC38-7FC805DB6BA7}"/>
              </a:ext>
            </a:extLst>
          </p:cNvPr>
          <p:cNvSpPr>
            <a:spLocks noGrp="1"/>
          </p:cNvSpPr>
          <p:nvPr>
            <p:ph type="body" sz="quarter" idx="16"/>
          </p:nvPr>
        </p:nvSpPr>
        <p:spPr>
          <a:xfrm>
            <a:off x="535781" y="6195997"/>
            <a:ext cx="2721769" cy="421220"/>
          </a:xfrm>
        </p:spPr>
        <p:txBody>
          <a:bodyPr>
            <a:noAutofit/>
          </a:bodyPr>
          <a:lstStyle>
            <a:lvl1pPr>
              <a:buNone/>
              <a:defRPr sz="24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5" name="Text Placeholder 2">
            <a:extLst>
              <a:ext uri="{FF2B5EF4-FFF2-40B4-BE49-F238E27FC236}">
                <a16:creationId xmlns:a16="http://schemas.microsoft.com/office/drawing/2014/main" id="{20EBEFF7-AECA-409B-9ACC-A63A168283BE}"/>
              </a:ext>
            </a:extLst>
          </p:cNvPr>
          <p:cNvSpPr>
            <a:spLocks noGrp="1"/>
          </p:cNvSpPr>
          <p:nvPr>
            <p:ph type="body" sz="quarter" idx="17"/>
          </p:nvPr>
        </p:nvSpPr>
        <p:spPr>
          <a:xfrm>
            <a:off x="3599801" y="3542539"/>
            <a:ext cx="2721769" cy="765757"/>
          </a:xfrm>
        </p:spPr>
        <p:txBody>
          <a:bodyPr>
            <a:noAutofit/>
          </a:bodyPr>
          <a:lstStyle>
            <a:lvl1pPr marL="0" indent="0">
              <a:buNone/>
              <a:defRPr sz="2133">
                <a:latin typeface="+mn-lt"/>
              </a:defRPr>
            </a:lvl1pPr>
          </a:lstStyle>
          <a:p>
            <a:pPr lvl="0"/>
            <a:r>
              <a:rPr lang="en-US"/>
              <a:t>Click to edit Master text styles</a:t>
            </a:r>
          </a:p>
        </p:txBody>
      </p:sp>
      <p:sp>
        <p:nvSpPr>
          <p:cNvPr id="26" name="Text Placeholder 3">
            <a:extLst>
              <a:ext uri="{FF2B5EF4-FFF2-40B4-BE49-F238E27FC236}">
                <a16:creationId xmlns:a16="http://schemas.microsoft.com/office/drawing/2014/main" id="{29E4D063-8666-4D7A-B8C8-2B9383F798E0}"/>
              </a:ext>
            </a:extLst>
          </p:cNvPr>
          <p:cNvSpPr>
            <a:spLocks noGrp="1"/>
          </p:cNvSpPr>
          <p:nvPr>
            <p:ph type="body" sz="quarter" idx="18"/>
          </p:nvPr>
        </p:nvSpPr>
        <p:spPr>
          <a:xfrm>
            <a:off x="3599801" y="3048001"/>
            <a:ext cx="2721769" cy="421220"/>
          </a:xfrm>
        </p:spPr>
        <p:txBody>
          <a:bodyPr>
            <a:noAutofit/>
          </a:bodyPr>
          <a:lstStyle>
            <a:lvl1pPr>
              <a:buNone/>
              <a:defRPr sz="24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7" name="Text Placeholder 2">
            <a:extLst>
              <a:ext uri="{FF2B5EF4-FFF2-40B4-BE49-F238E27FC236}">
                <a16:creationId xmlns:a16="http://schemas.microsoft.com/office/drawing/2014/main" id="{4717B7CD-A4F9-444E-82B9-8914CB574887}"/>
              </a:ext>
            </a:extLst>
          </p:cNvPr>
          <p:cNvSpPr>
            <a:spLocks noGrp="1"/>
          </p:cNvSpPr>
          <p:nvPr>
            <p:ph type="body" sz="quarter" idx="19"/>
          </p:nvPr>
        </p:nvSpPr>
        <p:spPr>
          <a:xfrm>
            <a:off x="3599801" y="5122461"/>
            <a:ext cx="2721769" cy="1211120"/>
          </a:xfrm>
        </p:spPr>
        <p:txBody>
          <a:bodyPr>
            <a:noAutofit/>
          </a:bodyPr>
          <a:lstStyle>
            <a:lvl1pPr marL="0" indent="0">
              <a:buNone/>
              <a:defRPr sz="2133">
                <a:latin typeface="+mn-lt"/>
              </a:defRPr>
            </a:lvl1pPr>
          </a:lstStyle>
          <a:p>
            <a:pPr lvl="0"/>
            <a:r>
              <a:rPr lang="en-US"/>
              <a:t>Click to edit Master text styles</a:t>
            </a:r>
          </a:p>
        </p:txBody>
      </p:sp>
      <p:sp>
        <p:nvSpPr>
          <p:cNvPr id="28" name="Text Placeholder 3">
            <a:extLst>
              <a:ext uri="{FF2B5EF4-FFF2-40B4-BE49-F238E27FC236}">
                <a16:creationId xmlns:a16="http://schemas.microsoft.com/office/drawing/2014/main" id="{2CF285B7-A950-4326-A4D5-F5D542D2D65B}"/>
              </a:ext>
            </a:extLst>
          </p:cNvPr>
          <p:cNvSpPr>
            <a:spLocks noGrp="1"/>
          </p:cNvSpPr>
          <p:nvPr>
            <p:ph type="body" sz="quarter" idx="20"/>
          </p:nvPr>
        </p:nvSpPr>
        <p:spPr>
          <a:xfrm>
            <a:off x="3599801" y="4627923"/>
            <a:ext cx="2721769" cy="421220"/>
          </a:xfrm>
        </p:spPr>
        <p:txBody>
          <a:bodyPr>
            <a:noAutofit/>
          </a:bodyPr>
          <a:lstStyle>
            <a:lvl1pPr>
              <a:buNone/>
              <a:defRPr sz="24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6" name="Footer Placeholder 5">
            <a:extLst>
              <a:ext uri="{FF2B5EF4-FFF2-40B4-BE49-F238E27FC236}">
                <a16:creationId xmlns:a16="http://schemas.microsoft.com/office/drawing/2014/main" id="{2DBF2453-9E16-47FE-A8ED-4661246DE597}"/>
              </a:ext>
            </a:extLst>
          </p:cNvPr>
          <p:cNvSpPr>
            <a:spLocks noGrp="1"/>
          </p:cNvSpPr>
          <p:nvPr>
            <p:ph type="ftr" sz="quarter" idx="22"/>
          </p:nvPr>
        </p:nvSpPr>
        <p:spPr/>
        <p:txBody>
          <a:bodyPr/>
          <a:lstStyle/>
          <a:p>
            <a:r>
              <a:rPr lang="en-US"/>
              <a:t>Annual Review</a:t>
            </a:r>
            <a:endParaRPr lang="en-US" b="0" dirty="0"/>
          </a:p>
        </p:txBody>
      </p:sp>
      <p:sp>
        <p:nvSpPr>
          <p:cNvPr id="7" name="Slide Number Placeholder 6">
            <a:extLst>
              <a:ext uri="{FF2B5EF4-FFF2-40B4-BE49-F238E27FC236}">
                <a16:creationId xmlns:a16="http://schemas.microsoft.com/office/drawing/2014/main" id="{F636E9EA-D950-424A-BC92-F6794D6E5D67}"/>
              </a:ext>
            </a:extLst>
          </p:cNvPr>
          <p:cNvSpPr>
            <a:spLocks noGrp="1"/>
          </p:cNvSpPr>
          <p:nvPr>
            <p:ph type="sldNum" sz="quarter" idx="23"/>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30601358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338" userDrawn="1">
          <p15:clr>
            <a:srgbClr val="FBAE40"/>
          </p15:clr>
        </p15:guide>
        <p15:guide id="2" pos="3983" userDrawn="1">
          <p15:clr>
            <a:srgbClr val="FBAE40"/>
          </p15:clr>
        </p15:guide>
        <p15:guide id="3" pos="1296" userDrawn="1">
          <p15:clr>
            <a:srgbClr val="FBAE40"/>
          </p15:clr>
        </p15:guide>
        <p15:guide id="4" pos="3227" userDrawn="1">
          <p15:clr>
            <a:srgbClr val="FBAE40"/>
          </p15:clr>
        </p15:guide>
        <p15:guide id="5" pos="1094" userDrawn="1">
          <p15:clr>
            <a:srgbClr val="FBAE40"/>
          </p15:clr>
        </p15:guide>
        <p15:guide id="6" pos="2255" userDrawn="1">
          <p15:clr>
            <a:srgbClr val="FBAE40"/>
          </p15:clr>
        </p15:guide>
        <p15:guide id="7" orient="horz" pos="1632" userDrawn="1">
          <p15:clr>
            <a:srgbClr val="FBAE40"/>
          </p15:clr>
        </p15:guide>
        <p15:guide id="8" orient="horz" pos="1920" userDrawn="1">
          <p15:clr>
            <a:srgbClr val="FBAE40"/>
          </p15:clr>
        </p15:guide>
        <p15:guide id="9" orient="horz" pos="736" userDrawn="1">
          <p15:clr>
            <a:srgbClr val="FBAE40"/>
          </p15:clr>
        </p15:guide>
        <p15:guide id="10" pos="3011" userDrawn="1">
          <p15:clr>
            <a:srgbClr val="FBAE40"/>
          </p15:clr>
        </p15:guide>
        <p15:guide id="11" pos="2052"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chemeClr val="tx1"/>
        </a:solidFill>
        <a:effectLst/>
      </p:bgPr>
    </p:bg>
    <p:spTree>
      <p:nvGrpSpPr>
        <p:cNvPr id="1" name=""/>
        <p:cNvGrpSpPr/>
        <p:nvPr/>
      </p:nvGrpSpPr>
      <p:grpSpPr>
        <a:xfrm>
          <a:off x="0" y="0"/>
          <a:ext cx="0" cy="0"/>
          <a:chOff x="0" y="0"/>
          <a:chExt cx="0" cy="0"/>
        </a:xfrm>
      </p:grpSpPr>
      <p:sp>
        <p:nvSpPr>
          <p:cNvPr id="16" name="Text Placeholder 29">
            <a:extLst>
              <a:ext uri="{FF2B5EF4-FFF2-40B4-BE49-F238E27FC236}">
                <a16:creationId xmlns:a16="http://schemas.microsoft.com/office/drawing/2014/main" id="{BB778BC5-5409-574B-96E2-B45CDD940DF4}"/>
              </a:ext>
            </a:extLst>
          </p:cNvPr>
          <p:cNvSpPr>
            <a:spLocks noGrp="1"/>
          </p:cNvSpPr>
          <p:nvPr>
            <p:ph type="body" sz="quarter" idx="11"/>
          </p:nvPr>
        </p:nvSpPr>
        <p:spPr>
          <a:xfrm>
            <a:off x="3879056" y="6802751"/>
            <a:ext cx="2764631" cy="785060"/>
          </a:xfrm>
        </p:spPr>
        <p:txBody>
          <a:bodyPr lIns="0" tIns="0" rIns="0" bIns="0" anchor="b">
            <a:noAutofit/>
          </a:bodyPr>
          <a:lstStyle>
            <a:lvl1pPr marL="0" indent="0">
              <a:buNone/>
              <a:defRPr sz="2133" b="0" i="0">
                <a:solidFill>
                  <a:schemeClr val="tx2"/>
                </a:solidFill>
                <a:latin typeface="+mn-lt"/>
              </a:defRPr>
            </a:lvl1pPr>
            <a:lvl2pPr>
              <a:defRPr sz="5333"/>
            </a:lvl2pPr>
            <a:lvl3pPr>
              <a:defRPr sz="5333"/>
            </a:lvl3pPr>
            <a:lvl4pPr>
              <a:defRPr sz="5333"/>
            </a:lvl4pPr>
            <a:lvl5pPr>
              <a:defRPr sz="5333"/>
            </a:lvl5pPr>
          </a:lstStyle>
          <a:p>
            <a:pPr lvl="0"/>
            <a:r>
              <a:rPr lang="en-US"/>
              <a:t>Click to edit Master text styles</a:t>
            </a:r>
          </a:p>
        </p:txBody>
      </p:sp>
      <p:sp>
        <p:nvSpPr>
          <p:cNvPr id="17" name="Subtitle 2">
            <a:extLst>
              <a:ext uri="{FF2B5EF4-FFF2-40B4-BE49-F238E27FC236}">
                <a16:creationId xmlns:a16="http://schemas.microsoft.com/office/drawing/2014/main" id="{32916F3A-28FA-9A4B-A780-0D687D932893}"/>
              </a:ext>
            </a:extLst>
          </p:cNvPr>
          <p:cNvSpPr>
            <a:spLocks noGrp="1"/>
          </p:cNvSpPr>
          <p:nvPr>
            <p:ph type="subTitle" idx="1"/>
          </p:nvPr>
        </p:nvSpPr>
        <p:spPr>
          <a:xfrm>
            <a:off x="3885538" y="4788131"/>
            <a:ext cx="2758150" cy="1410388"/>
          </a:xfrm>
        </p:spPr>
        <p:txBody>
          <a:bodyPr lIns="0" tIns="0" rIns="0" bIns="0">
            <a:normAutofit/>
          </a:bodyPr>
          <a:lstStyle>
            <a:lvl1pPr marL="0" indent="0" algn="l">
              <a:buNone/>
              <a:defRPr sz="2133" b="0" i="0">
                <a:solidFill>
                  <a:schemeClr val="bg1"/>
                </a:solidFill>
                <a:latin typeface="+mn-lt"/>
              </a:defRPr>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endParaRPr lang="en-US" dirty="0"/>
          </a:p>
        </p:txBody>
      </p:sp>
      <p:sp>
        <p:nvSpPr>
          <p:cNvPr id="26" name="Title 1">
            <a:extLst>
              <a:ext uri="{FF2B5EF4-FFF2-40B4-BE49-F238E27FC236}">
                <a16:creationId xmlns:a16="http://schemas.microsoft.com/office/drawing/2014/main" id="{E29321F6-59C5-6E4C-A846-6AD00848A444}"/>
              </a:ext>
            </a:extLst>
          </p:cNvPr>
          <p:cNvSpPr>
            <a:spLocks noGrp="1"/>
          </p:cNvSpPr>
          <p:nvPr>
            <p:ph type="title"/>
          </p:nvPr>
        </p:nvSpPr>
        <p:spPr>
          <a:xfrm>
            <a:off x="3885538" y="2898211"/>
            <a:ext cx="2758150" cy="814484"/>
          </a:xfrm>
          <a:prstGeom prst="rect">
            <a:avLst/>
          </a:prstGeom>
        </p:spPr>
        <p:txBody>
          <a:bodyPr lIns="0" tIns="0" rIns="0" bIns="0" anchor="b" anchorCtr="0">
            <a:normAutofit/>
          </a:bodyPr>
          <a:lstStyle>
            <a:lvl1pPr>
              <a:defRPr sz="5867" b="1" i="0">
                <a:latin typeface="+mj-lt"/>
              </a:defRPr>
            </a:lvl1pPr>
          </a:lstStyle>
          <a:p>
            <a:r>
              <a:rPr lang="en-US"/>
              <a:t>Click to edit Master title style</a:t>
            </a:r>
            <a:endParaRPr lang="en-US" dirty="0"/>
          </a:p>
        </p:txBody>
      </p:sp>
      <p:cxnSp>
        <p:nvCxnSpPr>
          <p:cNvPr id="27" name="Straight Connector 26">
            <a:extLst>
              <a:ext uri="{FF2B5EF4-FFF2-40B4-BE49-F238E27FC236}">
                <a16:creationId xmlns:a16="http://schemas.microsoft.com/office/drawing/2014/main" id="{AB5C3BF3-A164-DD48-BD02-4587489DA105}"/>
              </a:ext>
            </a:extLst>
          </p:cNvPr>
          <p:cNvCxnSpPr>
            <a:cxnSpLocks/>
          </p:cNvCxnSpPr>
          <p:nvPr userDrawn="1"/>
        </p:nvCxnSpPr>
        <p:spPr>
          <a:xfrm>
            <a:off x="3879056" y="4311604"/>
            <a:ext cx="1200150" cy="5323"/>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1" name="Picture Placeholder 2">
            <a:extLst>
              <a:ext uri="{FF2B5EF4-FFF2-40B4-BE49-F238E27FC236}">
                <a16:creationId xmlns:a16="http://schemas.microsoft.com/office/drawing/2014/main" id="{F8C225AD-C009-894E-8AFA-C94EAA06509C}"/>
              </a:ext>
            </a:extLst>
          </p:cNvPr>
          <p:cNvSpPr>
            <a:spLocks noGrp="1"/>
          </p:cNvSpPr>
          <p:nvPr>
            <p:ph type="pic" sz="quarter" idx="13"/>
          </p:nvPr>
        </p:nvSpPr>
        <p:spPr>
          <a:xfrm>
            <a:off x="0" y="0"/>
            <a:ext cx="3429000" cy="9144000"/>
          </a:xfrm>
        </p:spPr>
        <p:txBody>
          <a:bodyPr/>
          <a:lstStyle/>
          <a:p>
            <a:r>
              <a:rPr lang="en-US"/>
              <a:t>Click icon to add picture</a:t>
            </a:r>
            <a:endParaRPr lang="en-US" dirty="0"/>
          </a:p>
        </p:txBody>
      </p:sp>
      <p:grpSp>
        <p:nvGrpSpPr>
          <p:cNvPr id="30" name="Group 29">
            <a:extLst>
              <a:ext uri="{FF2B5EF4-FFF2-40B4-BE49-F238E27FC236}">
                <a16:creationId xmlns:a16="http://schemas.microsoft.com/office/drawing/2014/main" id="{FFEF81ED-50DF-3946-87D9-407C13C3CE9F}"/>
              </a:ext>
            </a:extLst>
          </p:cNvPr>
          <p:cNvGrpSpPr>
            <a:grpSpLocks/>
          </p:cNvGrpSpPr>
          <p:nvPr userDrawn="1"/>
        </p:nvGrpSpPr>
        <p:grpSpPr bwMode="auto">
          <a:xfrm rot="10800000">
            <a:off x="4989397" y="0"/>
            <a:ext cx="1870430" cy="4433611"/>
            <a:chOff x="0" y="12289"/>
            <a:chExt cx="3550" cy="3551"/>
          </a:xfrm>
        </p:grpSpPr>
        <p:sp>
          <p:nvSpPr>
            <p:cNvPr id="31" name="Freeform 30">
              <a:extLst>
                <a:ext uri="{FF2B5EF4-FFF2-40B4-BE49-F238E27FC236}">
                  <a16:creationId xmlns:a16="http://schemas.microsoft.com/office/drawing/2014/main" id="{4B6857A0-601C-9C40-ADB4-7927C7A4ECA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32" name="Freeform 31">
              <a:extLst>
                <a:ext uri="{FF2B5EF4-FFF2-40B4-BE49-F238E27FC236}">
                  <a16:creationId xmlns:a16="http://schemas.microsoft.com/office/drawing/2014/main" id="{31562ACC-ECB3-4841-A52C-00DAFF438EBF}"/>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33" name="Freeform 32">
              <a:extLst>
                <a:ext uri="{FF2B5EF4-FFF2-40B4-BE49-F238E27FC236}">
                  <a16:creationId xmlns:a16="http://schemas.microsoft.com/office/drawing/2014/main" id="{77C317B8-91B4-7040-AB8C-CE822CA28AA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grpSp>
    </p:spTree>
    <p:extLst>
      <p:ext uri="{BB962C8B-B14F-4D97-AF65-F5344CB8AC3E}">
        <p14:creationId xmlns:p14="http://schemas.microsoft.com/office/powerpoint/2010/main" val="999130720"/>
      </p:ext>
    </p:extLst>
  </p:cSld>
  <p:clrMapOvr>
    <a:masterClrMapping/>
  </p:clrMapOvr>
  <p:extLst>
    <p:ext uri="{DCECCB84-F9BA-43D5-87BE-67443E8EF086}">
      <p15:sldGuideLst xmlns:p15="http://schemas.microsoft.com/office/powerpoint/2012/main">
        <p15:guide id="1" pos="338"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Lst>
          </p:cNvPr>
          <p:cNvGrpSpPr/>
          <p:nvPr userDrawn="1"/>
        </p:nvGrpSpPr>
        <p:grpSpPr>
          <a:xfrm>
            <a:off x="3579019" y="0"/>
            <a:ext cx="3278980" cy="4314136"/>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sz="2400"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p:nvPr>
        </p:nvSpPr>
        <p:spPr>
          <a:xfrm>
            <a:off x="542263" y="1172085"/>
            <a:ext cx="2779581" cy="814484"/>
          </a:xfrm>
          <a:prstGeom prst="rect">
            <a:avLst/>
          </a:prstGeom>
        </p:spPr>
        <p:txBody>
          <a:bodyPr lIns="0" tIns="0" rIns="0" bIns="0" anchor="b" anchorCtr="0">
            <a:normAutofit/>
          </a:bodyPr>
          <a:lstStyle>
            <a:lvl1pPr>
              <a:defRPr sz="5867" b="1" i="0" spc="67" baseline="0">
                <a:latin typeface="+mj-lt"/>
              </a:defRPr>
            </a:lvl1pPr>
          </a:lstStyle>
          <a:p>
            <a:r>
              <a:rPr lang="en-US"/>
              <a:t>Click to edit Master title style</a:t>
            </a:r>
            <a:endParaRPr lang="en-US" dirty="0"/>
          </a:p>
        </p:txBody>
      </p:sp>
      <p:cxnSp>
        <p:nvCxnSpPr>
          <p:cNvPr id="13" name="Straight Connector 12">
            <a:extLst>
              <a:ext uri="{FF2B5EF4-FFF2-40B4-BE49-F238E27FC236}">
                <a16:creationId xmlns:a16="http://schemas.microsoft.com/office/drawing/2014/main" id="{CF0FD074-81E2-0D4E-8446-C5B415B238A0}"/>
              </a:ext>
            </a:extLst>
          </p:cNvPr>
          <p:cNvCxnSpPr>
            <a:cxnSpLocks/>
          </p:cNvCxnSpPr>
          <p:nvPr userDrawn="1"/>
        </p:nvCxnSpPr>
        <p:spPr>
          <a:xfrm>
            <a:off x="535781" y="2579540"/>
            <a:ext cx="1200150" cy="5323"/>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4" name="Text Placeholder 29">
            <a:extLst>
              <a:ext uri="{FF2B5EF4-FFF2-40B4-BE49-F238E27FC236}">
                <a16:creationId xmlns:a16="http://schemas.microsoft.com/office/drawing/2014/main" id="{58AAB058-5FFC-9E4E-AD2E-FB1B4EE51025}"/>
              </a:ext>
            </a:extLst>
          </p:cNvPr>
          <p:cNvSpPr>
            <a:spLocks noGrp="1"/>
          </p:cNvSpPr>
          <p:nvPr>
            <p:ph type="body" sz="quarter" idx="13"/>
          </p:nvPr>
        </p:nvSpPr>
        <p:spPr>
          <a:xfrm>
            <a:off x="535781" y="3757728"/>
            <a:ext cx="1200150" cy="492443"/>
          </a:xfrm>
        </p:spPr>
        <p:txBody>
          <a:bodyPr lIns="0" tIns="0" rIns="0" bIns="0">
            <a:noAutofit/>
          </a:bodyPr>
          <a:lstStyle>
            <a:lvl1pPr marL="0" indent="0">
              <a:lnSpc>
                <a:spcPct val="100000"/>
              </a:lnSpc>
              <a:buNone/>
              <a:defRPr sz="1867" b="0" i="0">
                <a:solidFill>
                  <a:schemeClr val="bg1"/>
                </a:solidFill>
                <a:latin typeface="+mn-lt"/>
              </a:defRPr>
            </a:lvl1pPr>
            <a:lvl2pPr>
              <a:defRPr sz="5333"/>
            </a:lvl2pPr>
            <a:lvl3pPr>
              <a:defRPr sz="5333"/>
            </a:lvl3pPr>
            <a:lvl4pPr>
              <a:defRPr sz="5333"/>
            </a:lvl4pPr>
            <a:lvl5pPr>
              <a:defRPr sz="5333"/>
            </a:lvl5pPr>
          </a:lstStyle>
          <a:p>
            <a:pPr lvl="0"/>
            <a:r>
              <a:rPr lang="en-US"/>
              <a:t>Click to edit Master text styles</a:t>
            </a:r>
          </a:p>
        </p:txBody>
      </p:sp>
      <p:sp>
        <p:nvSpPr>
          <p:cNvPr id="15" name="Text Placeholder 29">
            <a:extLst>
              <a:ext uri="{FF2B5EF4-FFF2-40B4-BE49-F238E27FC236}">
                <a16:creationId xmlns:a16="http://schemas.microsoft.com/office/drawing/2014/main" id="{18ABDA74-C3EC-274D-BE87-AC5B825A2A4C}"/>
              </a:ext>
            </a:extLst>
          </p:cNvPr>
          <p:cNvSpPr>
            <a:spLocks noGrp="1"/>
          </p:cNvSpPr>
          <p:nvPr>
            <p:ph type="body" sz="quarter" idx="14"/>
          </p:nvPr>
        </p:nvSpPr>
        <p:spPr>
          <a:xfrm>
            <a:off x="535781" y="2946401"/>
            <a:ext cx="1200150" cy="274449"/>
          </a:xfrm>
        </p:spPr>
        <p:txBody>
          <a:bodyPr lIns="0" tIns="0" rIns="0" bIns="0">
            <a:noAutofit/>
          </a:bodyPr>
          <a:lstStyle>
            <a:lvl1pPr marL="0" indent="0">
              <a:lnSpc>
                <a:spcPct val="100000"/>
              </a:lnSpc>
              <a:spcBef>
                <a:spcPts val="533"/>
              </a:spcBef>
              <a:buNone/>
              <a:defRPr sz="2400" b="0" i="0">
                <a:solidFill>
                  <a:schemeClr val="tx2"/>
                </a:solidFill>
                <a:latin typeface="+mj-lt"/>
              </a:defRPr>
            </a:lvl1pPr>
            <a:lvl2pPr>
              <a:defRPr sz="5333"/>
            </a:lvl2pPr>
            <a:lvl3pPr>
              <a:defRPr sz="5333"/>
            </a:lvl3pPr>
            <a:lvl4pPr>
              <a:defRPr sz="5333"/>
            </a:lvl4pPr>
            <a:lvl5pPr>
              <a:defRPr sz="5333"/>
            </a:lvl5pPr>
          </a:lstStyle>
          <a:p>
            <a:pPr lvl="0"/>
            <a:r>
              <a:rPr lang="en-US"/>
              <a:t>Click to edit Master text styles</a:t>
            </a:r>
          </a:p>
        </p:txBody>
      </p:sp>
      <p:cxnSp>
        <p:nvCxnSpPr>
          <p:cNvPr id="16" name="Straight Connector 15">
            <a:extLst>
              <a:ext uri="{FF2B5EF4-FFF2-40B4-BE49-F238E27FC236}">
                <a16:creationId xmlns:a16="http://schemas.microsoft.com/office/drawing/2014/main" id="{A3DDE02E-BC75-2645-8725-CA2CFD327A3C}"/>
              </a:ext>
            </a:extLst>
          </p:cNvPr>
          <p:cNvCxnSpPr>
            <a:cxnSpLocks/>
          </p:cNvCxnSpPr>
          <p:nvPr userDrawn="1"/>
        </p:nvCxnSpPr>
        <p:spPr>
          <a:xfrm>
            <a:off x="2060462" y="2585477"/>
            <a:ext cx="1200150" cy="5323"/>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7" name="Text Placeholder 29">
            <a:extLst>
              <a:ext uri="{FF2B5EF4-FFF2-40B4-BE49-F238E27FC236}">
                <a16:creationId xmlns:a16="http://schemas.microsoft.com/office/drawing/2014/main" id="{3ABA9FD1-9B74-F14F-81EF-7B3407196B03}"/>
              </a:ext>
            </a:extLst>
          </p:cNvPr>
          <p:cNvSpPr>
            <a:spLocks noGrp="1"/>
          </p:cNvSpPr>
          <p:nvPr>
            <p:ph type="body" sz="quarter" idx="15"/>
          </p:nvPr>
        </p:nvSpPr>
        <p:spPr>
          <a:xfrm>
            <a:off x="2060462" y="3757728"/>
            <a:ext cx="1197088" cy="492443"/>
          </a:xfrm>
        </p:spPr>
        <p:txBody>
          <a:bodyPr lIns="0" tIns="0" rIns="0" bIns="0">
            <a:noAutofit/>
          </a:bodyPr>
          <a:lstStyle>
            <a:lvl1pPr marL="0" indent="0">
              <a:lnSpc>
                <a:spcPct val="100000"/>
              </a:lnSpc>
              <a:buNone/>
              <a:defRPr sz="1867" b="0" i="0">
                <a:solidFill>
                  <a:schemeClr val="bg1"/>
                </a:solidFill>
                <a:latin typeface="+mn-lt"/>
              </a:defRPr>
            </a:lvl1pPr>
            <a:lvl2pPr>
              <a:defRPr sz="5333"/>
            </a:lvl2pPr>
            <a:lvl3pPr>
              <a:defRPr sz="5333"/>
            </a:lvl3pPr>
            <a:lvl4pPr>
              <a:defRPr sz="5333"/>
            </a:lvl4pPr>
            <a:lvl5pPr>
              <a:defRPr sz="5333"/>
            </a:lvl5pPr>
          </a:lstStyle>
          <a:p>
            <a:pPr lvl="0"/>
            <a:r>
              <a:rPr lang="en-US"/>
              <a:t>Click to edit Master text styles</a:t>
            </a:r>
          </a:p>
        </p:txBody>
      </p:sp>
      <p:sp>
        <p:nvSpPr>
          <p:cNvPr id="18" name="Text Placeholder 29">
            <a:extLst>
              <a:ext uri="{FF2B5EF4-FFF2-40B4-BE49-F238E27FC236}">
                <a16:creationId xmlns:a16="http://schemas.microsoft.com/office/drawing/2014/main" id="{0E9E9D03-0186-5B4C-A73F-95ADCD08A44A}"/>
              </a:ext>
            </a:extLst>
          </p:cNvPr>
          <p:cNvSpPr>
            <a:spLocks noGrp="1"/>
          </p:cNvSpPr>
          <p:nvPr>
            <p:ph type="body" sz="quarter" idx="16"/>
          </p:nvPr>
        </p:nvSpPr>
        <p:spPr>
          <a:xfrm>
            <a:off x="2060462" y="2946401"/>
            <a:ext cx="1197088" cy="274449"/>
          </a:xfrm>
        </p:spPr>
        <p:txBody>
          <a:bodyPr lIns="0" tIns="0" rIns="0" bIns="0">
            <a:noAutofit/>
          </a:bodyPr>
          <a:lstStyle>
            <a:lvl1pPr marL="0" indent="0">
              <a:lnSpc>
                <a:spcPct val="100000"/>
              </a:lnSpc>
              <a:spcBef>
                <a:spcPts val="533"/>
              </a:spcBef>
              <a:buNone/>
              <a:defRPr sz="2400" b="0" i="0">
                <a:solidFill>
                  <a:schemeClr val="tx2"/>
                </a:solidFill>
                <a:latin typeface="+mj-lt"/>
              </a:defRPr>
            </a:lvl1pPr>
            <a:lvl2pPr>
              <a:defRPr sz="5333"/>
            </a:lvl2pPr>
            <a:lvl3pPr>
              <a:defRPr sz="5333"/>
            </a:lvl3pPr>
            <a:lvl4pPr>
              <a:defRPr sz="5333"/>
            </a:lvl4pPr>
            <a:lvl5pPr>
              <a:defRPr sz="5333"/>
            </a:lvl5pPr>
          </a:lstStyle>
          <a:p>
            <a:pPr lvl="0"/>
            <a:r>
              <a:rPr lang="en-US"/>
              <a:t>Click to edit Master text styles</a:t>
            </a:r>
          </a:p>
        </p:txBody>
      </p:sp>
      <p:cxnSp>
        <p:nvCxnSpPr>
          <p:cNvPr id="20" name="Straight Connector 19">
            <a:extLst>
              <a:ext uri="{FF2B5EF4-FFF2-40B4-BE49-F238E27FC236}">
                <a16:creationId xmlns:a16="http://schemas.microsoft.com/office/drawing/2014/main" id="{E01EE6FD-FABB-AD48-92DA-19805B502918}"/>
              </a:ext>
            </a:extLst>
          </p:cNvPr>
          <p:cNvCxnSpPr>
            <a:cxnSpLocks/>
          </p:cNvCxnSpPr>
          <p:nvPr userDrawn="1"/>
        </p:nvCxnSpPr>
        <p:spPr>
          <a:xfrm>
            <a:off x="535781" y="5664159"/>
            <a:ext cx="1200150" cy="5323"/>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1" name="Text Placeholder 29">
            <a:extLst>
              <a:ext uri="{FF2B5EF4-FFF2-40B4-BE49-F238E27FC236}">
                <a16:creationId xmlns:a16="http://schemas.microsoft.com/office/drawing/2014/main" id="{F953BCFF-5CB8-784F-ACC1-A14670E62196}"/>
              </a:ext>
            </a:extLst>
          </p:cNvPr>
          <p:cNvSpPr>
            <a:spLocks noGrp="1"/>
          </p:cNvSpPr>
          <p:nvPr>
            <p:ph type="body" sz="quarter" idx="19"/>
          </p:nvPr>
        </p:nvSpPr>
        <p:spPr>
          <a:xfrm>
            <a:off x="535781" y="6841732"/>
            <a:ext cx="1200150" cy="492443"/>
          </a:xfrm>
        </p:spPr>
        <p:txBody>
          <a:bodyPr lIns="0" tIns="0" rIns="0" bIns="0">
            <a:noAutofit/>
          </a:bodyPr>
          <a:lstStyle>
            <a:lvl1pPr marL="0" indent="0">
              <a:lnSpc>
                <a:spcPct val="100000"/>
              </a:lnSpc>
              <a:buNone/>
              <a:defRPr sz="1867" b="0" i="0">
                <a:solidFill>
                  <a:schemeClr val="bg1"/>
                </a:solidFill>
                <a:latin typeface="+mn-lt"/>
              </a:defRPr>
            </a:lvl1pPr>
            <a:lvl2pPr>
              <a:defRPr sz="5333"/>
            </a:lvl2pPr>
            <a:lvl3pPr>
              <a:defRPr sz="5333"/>
            </a:lvl3pPr>
            <a:lvl4pPr>
              <a:defRPr sz="5333"/>
            </a:lvl4pPr>
            <a:lvl5pPr>
              <a:defRPr sz="5333"/>
            </a:lvl5pPr>
          </a:lstStyle>
          <a:p>
            <a:pPr lvl="0"/>
            <a:r>
              <a:rPr lang="en-US"/>
              <a:t>Click to edit Master text styles</a:t>
            </a:r>
          </a:p>
        </p:txBody>
      </p:sp>
      <p:sp>
        <p:nvSpPr>
          <p:cNvPr id="22" name="Text Placeholder 29">
            <a:extLst>
              <a:ext uri="{FF2B5EF4-FFF2-40B4-BE49-F238E27FC236}">
                <a16:creationId xmlns:a16="http://schemas.microsoft.com/office/drawing/2014/main" id="{97DCC038-CDD3-1D48-B8BA-2617616935C5}"/>
              </a:ext>
            </a:extLst>
          </p:cNvPr>
          <p:cNvSpPr>
            <a:spLocks noGrp="1"/>
          </p:cNvSpPr>
          <p:nvPr>
            <p:ph type="body" sz="quarter" idx="20"/>
          </p:nvPr>
        </p:nvSpPr>
        <p:spPr>
          <a:xfrm>
            <a:off x="535781" y="6030405"/>
            <a:ext cx="1200150" cy="274449"/>
          </a:xfrm>
        </p:spPr>
        <p:txBody>
          <a:bodyPr lIns="0" tIns="0" rIns="0" bIns="0">
            <a:noAutofit/>
          </a:bodyPr>
          <a:lstStyle>
            <a:lvl1pPr marL="0" indent="0">
              <a:lnSpc>
                <a:spcPct val="100000"/>
              </a:lnSpc>
              <a:spcBef>
                <a:spcPts val="533"/>
              </a:spcBef>
              <a:buNone/>
              <a:defRPr sz="2400" b="0" i="0">
                <a:solidFill>
                  <a:schemeClr val="tx2"/>
                </a:solidFill>
                <a:latin typeface="+mj-lt"/>
              </a:defRPr>
            </a:lvl1pPr>
            <a:lvl2pPr>
              <a:defRPr sz="5333"/>
            </a:lvl2pPr>
            <a:lvl3pPr>
              <a:defRPr sz="5333"/>
            </a:lvl3pPr>
            <a:lvl4pPr>
              <a:defRPr sz="5333"/>
            </a:lvl4pPr>
            <a:lvl5pPr>
              <a:defRPr sz="5333"/>
            </a:lvl5pPr>
          </a:lstStyle>
          <a:p>
            <a:pPr lvl="0"/>
            <a:r>
              <a:rPr lang="en-US"/>
              <a:t>Click to edit Master text styles</a:t>
            </a:r>
          </a:p>
        </p:txBody>
      </p:sp>
      <p:cxnSp>
        <p:nvCxnSpPr>
          <p:cNvPr id="23" name="Straight Connector 22">
            <a:extLst>
              <a:ext uri="{FF2B5EF4-FFF2-40B4-BE49-F238E27FC236}">
                <a16:creationId xmlns:a16="http://schemas.microsoft.com/office/drawing/2014/main" id="{93BB36CC-7349-334D-A028-58D01025E726}"/>
              </a:ext>
            </a:extLst>
          </p:cNvPr>
          <p:cNvCxnSpPr>
            <a:cxnSpLocks/>
          </p:cNvCxnSpPr>
          <p:nvPr userDrawn="1"/>
        </p:nvCxnSpPr>
        <p:spPr>
          <a:xfrm>
            <a:off x="2060462" y="5669481"/>
            <a:ext cx="1200150" cy="5323"/>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4" name="Text Placeholder 29">
            <a:extLst>
              <a:ext uri="{FF2B5EF4-FFF2-40B4-BE49-F238E27FC236}">
                <a16:creationId xmlns:a16="http://schemas.microsoft.com/office/drawing/2014/main" id="{C20DFC6E-CE65-E94B-921D-38F386E173F2}"/>
              </a:ext>
            </a:extLst>
          </p:cNvPr>
          <p:cNvSpPr>
            <a:spLocks noGrp="1"/>
          </p:cNvSpPr>
          <p:nvPr>
            <p:ph type="body" sz="quarter" idx="21"/>
          </p:nvPr>
        </p:nvSpPr>
        <p:spPr>
          <a:xfrm>
            <a:off x="2060462" y="6841732"/>
            <a:ext cx="1197088" cy="492443"/>
          </a:xfrm>
        </p:spPr>
        <p:txBody>
          <a:bodyPr lIns="0" tIns="0" rIns="0" bIns="0">
            <a:noAutofit/>
          </a:bodyPr>
          <a:lstStyle>
            <a:lvl1pPr marL="0" indent="0">
              <a:lnSpc>
                <a:spcPct val="100000"/>
              </a:lnSpc>
              <a:buNone/>
              <a:defRPr sz="1867" b="0" i="0">
                <a:solidFill>
                  <a:schemeClr val="bg1"/>
                </a:solidFill>
                <a:latin typeface="+mn-lt"/>
              </a:defRPr>
            </a:lvl1pPr>
            <a:lvl2pPr>
              <a:defRPr sz="5333"/>
            </a:lvl2pPr>
            <a:lvl3pPr>
              <a:defRPr sz="5333"/>
            </a:lvl3pPr>
            <a:lvl4pPr>
              <a:defRPr sz="5333"/>
            </a:lvl4pPr>
            <a:lvl5pPr>
              <a:defRPr sz="5333"/>
            </a:lvl5pPr>
          </a:lstStyle>
          <a:p>
            <a:pPr lvl="0"/>
            <a:r>
              <a:rPr lang="en-US"/>
              <a:t>Click to edit Master text styles</a:t>
            </a:r>
          </a:p>
        </p:txBody>
      </p:sp>
      <p:sp>
        <p:nvSpPr>
          <p:cNvPr id="25" name="Text Placeholder 29">
            <a:extLst>
              <a:ext uri="{FF2B5EF4-FFF2-40B4-BE49-F238E27FC236}">
                <a16:creationId xmlns:a16="http://schemas.microsoft.com/office/drawing/2014/main" id="{773FBF72-A3D8-2F4E-BAD2-2755F0BE4A47}"/>
              </a:ext>
            </a:extLst>
          </p:cNvPr>
          <p:cNvSpPr>
            <a:spLocks noGrp="1"/>
          </p:cNvSpPr>
          <p:nvPr>
            <p:ph type="body" sz="quarter" idx="22"/>
          </p:nvPr>
        </p:nvSpPr>
        <p:spPr>
          <a:xfrm>
            <a:off x="2060462" y="6030405"/>
            <a:ext cx="1197088" cy="274449"/>
          </a:xfrm>
        </p:spPr>
        <p:txBody>
          <a:bodyPr lIns="0" tIns="0" rIns="0" bIns="0">
            <a:noAutofit/>
          </a:bodyPr>
          <a:lstStyle>
            <a:lvl1pPr marL="0" indent="0">
              <a:lnSpc>
                <a:spcPct val="100000"/>
              </a:lnSpc>
              <a:spcBef>
                <a:spcPts val="533"/>
              </a:spcBef>
              <a:buNone/>
              <a:defRPr sz="2400" b="0" i="0">
                <a:solidFill>
                  <a:schemeClr val="tx2"/>
                </a:solidFill>
                <a:latin typeface="+mj-lt"/>
              </a:defRPr>
            </a:lvl1pPr>
            <a:lvl2pPr>
              <a:defRPr sz="5333"/>
            </a:lvl2pPr>
            <a:lvl3pPr>
              <a:defRPr sz="5333"/>
            </a:lvl3pPr>
            <a:lvl4pPr>
              <a:defRPr sz="5333"/>
            </a:lvl4pPr>
            <a:lvl5pPr>
              <a:defRPr sz="5333"/>
            </a:lvl5pPr>
          </a:lstStyle>
          <a:p>
            <a:pPr lvl="0"/>
            <a:r>
              <a:rPr lang="en-US"/>
              <a:t>Click to edit Master text styles</a:t>
            </a:r>
          </a:p>
        </p:txBody>
      </p:sp>
      <p:cxnSp>
        <p:nvCxnSpPr>
          <p:cNvPr id="26" name="Straight Connector 25">
            <a:extLst>
              <a:ext uri="{FF2B5EF4-FFF2-40B4-BE49-F238E27FC236}">
                <a16:creationId xmlns:a16="http://schemas.microsoft.com/office/drawing/2014/main" id="{C402C0D4-D9C4-F547-B996-38177302A3DC}"/>
              </a:ext>
            </a:extLst>
          </p:cNvPr>
          <p:cNvCxnSpPr>
            <a:cxnSpLocks/>
          </p:cNvCxnSpPr>
          <p:nvPr userDrawn="1"/>
        </p:nvCxnSpPr>
        <p:spPr>
          <a:xfrm>
            <a:off x="3581468" y="5669481"/>
            <a:ext cx="1200150" cy="5323"/>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7" name="Text Placeholder 29">
            <a:extLst>
              <a:ext uri="{FF2B5EF4-FFF2-40B4-BE49-F238E27FC236}">
                <a16:creationId xmlns:a16="http://schemas.microsoft.com/office/drawing/2014/main" id="{9B18A1DC-4A61-514B-9F70-1DCC893EBB17}"/>
              </a:ext>
            </a:extLst>
          </p:cNvPr>
          <p:cNvSpPr>
            <a:spLocks noGrp="1"/>
          </p:cNvSpPr>
          <p:nvPr>
            <p:ph type="body" sz="quarter" idx="23"/>
          </p:nvPr>
        </p:nvSpPr>
        <p:spPr>
          <a:xfrm>
            <a:off x="3581468" y="6841732"/>
            <a:ext cx="1197700" cy="492443"/>
          </a:xfrm>
        </p:spPr>
        <p:txBody>
          <a:bodyPr lIns="0" tIns="0" rIns="0" bIns="0">
            <a:noAutofit/>
          </a:bodyPr>
          <a:lstStyle>
            <a:lvl1pPr marL="0" indent="0">
              <a:lnSpc>
                <a:spcPct val="100000"/>
              </a:lnSpc>
              <a:buNone/>
              <a:defRPr sz="1867" b="0" i="0">
                <a:solidFill>
                  <a:schemeClr val="bg1"/>
                </a:solidFill>
                <a:latin typeface="+mn-lt"/>
              </a:defRPr>
            </a:lvl1pPr>
            <a:lvl2pPr>
              <a:defRPr sz="5333"/>
            </a:lvl2pPr>
            <a:lvl3pPr>
              <a:defRPr sz="5333"/>
            </a:lvl3pPr>
            <a:lvl4pPr>
              <a:defRPr sz="5333"/>
            </a:lvl4pPr>
            <a:lvl5pPr>
              <a:defRPr sz="5333"/>
            </a:lvl5pPr>
          </a:lstStyle>
          <a:p>
            <a:pPr lvl="0"/>
            <a:r>
              <a:rPr lang="en-US"/>
              <a:t>Click to edit Master text styles</a:t>
            </a:r>
          </a:p>
        </p:txBody>
      </p:sp>
      <p:sp>
        <p:nvSpPr>
          <p:cNvPr id="28" name="Text Placeholder 29">
            <a:extLst>
              <a:ext uri="{FF2B5EF4-FFF2-40B4-BE49-F238E27FC236}">
                <a16:creationId xmlns:a16="http://schemas.microsoft.com/office/drawing/2014/main" id="{DD138509-2AA1-D540-90D6-288474956619}"/>
              </a:ext>
            </a:extLst>
          </p:cNvPr>
          <p:cNvSpPr>
            <a:spLocks noGrp="1"/>
          </p:cNvSpPr>
          <p:nvPr>
            <p:ph type="body" sz="quarter" idx="24"/>
          </p:nvPr>
        </p:nvSpPr>
        <p:spPr>
          <a:xfrm>
            <a:off x="3581468" y="6030405"/>
            <a:ext cx="1197700" cy="274449"/>
          </a:xfrm>
        </p:spPr>
        <p:txBody>
          <a:bodyPr lIns="0" tIns="0" rIns="0" bIns="0">
            <a:noAutofit/>
          </a:bodyPr>
          <a:lstStyle>
            <a:lvl1pPr marL="0" indent="0">
              <a:lnSpc>
                <a:spcPct val="100000"/>
              </a:lnSpc>
              <a:spcBef>
                <a:spcPts val="533"/>
              </a:spcBef>
              <a:buNone/>
              <a:defRPr sz="2400" b="0" i="0">
                <a:solidFill>
                  <a:schemeClr val="tx2"/>
                </a:solidFill>
                <a:latin typeface="+mj-lt"/>
              </a:defRPr>
            </a:lvl1pPr>
            <a:lvl2pPr>
              <a:defRPr sz="5333"/>
            </a:lvl2pPr>
            <a:lvl3pPr>
              <a:defRPr sz="5333"/>
            </a:lvl3pPr>
            <a:lvl4pPr>
              <a:defRPr sz="5333"/>
            </a:lvl4pPr>
            <a:lvl5pPr>
              <a:defRPr sz="5333"/>
            </a:lvl5pPr>
          </a:lstStyle>
          <a:p>
            <a:pPr lvl="0"/>
            <a:r>
              <a:rPr lang="en-US"/>
              <a:t>Click to edit Master text styles</a:t>
            </a:r>
          </a:p>
        </p:txBody>
      </p:sp>
      <p:sp>
        <p:nvSpPr>
          <p:cNvPr id="5" name="Footer Placeholder 4">
            <a:extLst>
              <a:ext uri="{FF2B5EF4-FFF2-40B4-BE49-F238E27FC236}">
                <a16:creationId xmlns:a16="http://schemas.microsoft.com/office/drawing/2014/main" id="{FDE10C66-2FF2-41F8-98FA-BE4983369645}"/>
              </a:ext>
            </a:extLst>
          </p:cNvPr>
          <p:cNvSpPr>
            <a:spLocks noGrp="1"/>
          </p:cNvSpPr>
          <p:nvPr>
            <p:ph type="ftr" sz="quarter" idx="26"/>
          </p:nvPr>
        </p:nvSpPr>
        <p:spPr/>
        <p:txBody>
          <a:bodyPr/>
          <a:lstStyle/>
          <a:p>
            <a:r>
              <a:rPr lang="en-US"/>
              <a:t>Annual Review</a:t>
            </a:r>
            <a:endParaRPr lang="en-US" b="0" dirty="0"/>
          </a:p>
        </p:txBody>
      </p:sp>
      <p:sp>
        <p:nvSpPr>
          <p:cNvPr id="19" name="Slide Number Placeholder 18">
            <a:extLst>
              <a:ext uri="{FF2B5EF4-FFF2-40B4-BE49-F238E27FC236}">
                <a16:creationId xmlns:a16="http://schemas.microsoft.com/office/drawing/2014/main" id="{1851A3FD-B717-4588-9809-4FFAC5FF47A1}"/>
              </a:ext>
            </a:extLst>
          </p:cNvPr>
          <p:cNvSpPr>
            <a:spLocks noGrp="1"/>
          </p:cNvSpPr>
          <p:nvPr>
            <p:ph type="sldNum" sz="quarter" idx="27"/>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4093066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C82066DD-D313-D148-89C7-338EB873A730}"/>
              </a:ext>
            </a:extLst>
          </p:cNvPr>
          <p:cNvGrpSpPr>
            <a:grpSpLocks/>
          </p:cNvGrpSpPr>
          <p:nvPr userDrawn="1"/>
        </p:nvGrpSpPr>
        <p:grpSpPr bwMode="auto">
          <a:xfrm rot="16200000" flipV="1">
            <a:off x="-1140535" y="6340711"/>
            <a:ext cx="3945635" cy="1664565"/>
            <a:chOff x="0" y="12289"/>
            <a:chExt cx="3550" cy="3551"/>
          </a:xfrm>
        </p:grpSpPr>
        <p:sp>
          <p:nvSpPr>
            <p:cNvPr id="15" name="Freeform 14">
              <a:extLst>
                <a:ext uri="{FF2B5EF4-FFF2-40B4-BE49-F238E27FC236}">
                  <a16:creationId xmlns:a16="http://schemas.microsoft.com/office/drawing/2014/main" id="{A5BBD7C7-99D1-E841-A081-6912D1F2B85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16" name="Freeform 15">
              <a:extLst>
                <a:ext uri="{FF2B5EF4-FFF2-40B4-BE49-F238E27FC236}">
                  <a16:creationId xmlns:a16="http://schemas.microsoft.com/office/drawing/2014/main" id="{227A14EE-CB79-754A-8B19-EB9874B3158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19" name="Freeform 18">
              <a:extLst>
                <a:ext uri="{FF2B5EF4-FFF2-40B4-BE49-F238E27FC236}">
                  <a16:creationId xmlns:a16="http://schemas.microsoft.com/office/drawing/2014/main" id="{35B38B80-C3D3-4C47-B468-C41A8FF36F2A}"/>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grpSp>
      <p:sp>
        <p:nvSpPr>
          <p:cNvPr id="14" name="Picture Placeholder 2">
            <a:extLst>
              <a:ext uri="{FF2B5EF4-FFF2-40B4-BE49-F238E27FC236}">
                <a16:creationId xmlns:a16="http://schemas.microsoft.com/office/drawing/2014/main" id="{F0C4E8C2-3240-594A-9D5E-1BCD1AF44C5E}"/>
              </a:ext>
            </a:extLst>
          </p:cNvPr>
          <p:cNvSpPr>
            <a:spLocks noGrp="1"/>
          </p:cNvSpPr>
          <p:nvPr>
            <p:ph type="pic" sz="quarter" idx="13"/>
          </p:nvPr>
        </p:nvSpPr>
        <p:spPr>
          <a:xfrm>
            <a:off x="3773837" y="96677"/>
            <a:ext cx="2739325" cy="1843360"/>
          </a:xfrm>
        </p:spPr>
        <p:txBody>
          <a:bodyPr/>
          <a:lstStyle/>
          <a:p>
            <a:r>
              <a:rPr lang="en-US"/>
              <a:t>Click icon to add picture</a:t>
            </a:r>
            <a:endParaRPr lang="en-US" dirty="0"/>
          </a:p>
        </p:txBody>
      </p:sp>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272349" y="1940037"/>
            <a:ext cx="2961368" cy="3049755"/>
          </a:xfrm>
          <a:prstGeom prst="rect">
            <a:avLst/>
          </a:prstGeom>
        </p:spPr>
        <p:txBody>
          <a:bodyPr lIns="0" tIns="0" rIns="0" bIns="0" anchor="b" anchorCtr="0">
            <a:normAutofit/>
          </a:bodyPr>
          <a:lstStyle>
            <a:lvl1pPr>
              <a:defRPr sz="5867" b="1" i="0">
                <a:latin typeface="+mj-lt"/>
              </a:defRPr>
            </a:lvl1pPr>
          </a:lstStyle>
          <a:p>
            <a:r>
              <a:rPr lang="en-US" dirty="0"/>
              <a:t>Click to edit Master title style</a:t>
            </a:r>
          </a:p>
        </p:txBody>
      </p:sp>
      <p:sp>
        <p:nvSpPr>
          <p:cNvPr id="18" name="Text Placeholder 29">
            <a:extLst>
              <a:ext uri="{FF2B5EF4-FFF2-40B4-BE49-F238E27FC236}">
                <a16:creationId xmlns:a16="http://schemas.microsoft.com/office/drawing/2014/main" id="{E66F2BC9-2F8A-1543-9AFD-9BAB0E75B31C}"/>
              </a:ext>
            </a:extLst>
          </p:cNvPr>
          <p:cNvSpPr>
            <a:spLocks noGrp="1"/>
          </p:cNvSpPr>
          <p:nvPr>
            <p:ph type="body" sz="quarter" idx="11"/>
          </p:nvPr>
        </p:nvSpPr>
        <p:spPr>
          <a:xfrm>
            <a:off x="2571749" y="5432718"/>
            <a:ext cx="2571751" cy="2718904"/>
          </a:xfrm>
        </p:spPr>
        <p:txBody>
          <a:bodyPr lIns="0" tIns="0" rIns="0" bIns="0">
            <a:noAutofit/>
          </a:bodyPr>
          <a:lstStyle>
            <a:lvl1pPr marL="0" indent="0">
              <a:lnSpc>
                <a:spcPct val="100000"/>
              </a:lnSpc>
              <a:buNone/>
              <a:defRPr sz="2133" b="0" i="0">
                <a:solidFill>
                  <a:schemeClr val="bg1"/>
                </a:solidFill>
                <a:latin typeface="+mn-lt"/>
              </a:defRPr>
            </a:lvl1pPr>
            <a:lvl2pPr>
              <a:defRPr sz="5333"/>
            </a:lvl2pPr>
            <a:lvl3pPr>
              <a:defRPr sz="5333"/>
            </a:lvl3pPr>
            <a:lvl4pPr>
              <a:defRPr sz="5333"/>
            </a:lvl4pPr>
            <a:lvl5pPr>
              <a:defRPr sz="5333"/>
            </a:lvl5pPr>
          </a:lstStyle>
          <a:p>
            <a:pPr lvl="0"/>
            <a:r>
              <a:rPr lang="en-US"/>
              <a:t>Click to edit Master text styles</a:t>
            </a:r>
          </a:p>
        </p:txBody>
      </p:sp>
      <p:sp>
        <p:nvSpPr>
          <p:cNvPr id="4" name="Footer Placeholder 3">
            <a:extLst>
              <a:ext uri="{FF2B5EF4-FFF2-40B4-BE49-F238E27FC236}">
                <a16:creationId xmlns:a16="http://schemas.microsoft.com/office/drawing/2014/main" id="{DB285929-1018-4370-A170-074C414B2281}"/>
              </a:ext>
            </a:extLst>
          </p:cNvPr>
          <p:cNvSpPr>
            <a:spLocks noGrp="1"/>
          </p:cNvSpPr>
          <p:nvPr>
            <p:ph type="ftr" sz="quarter" idx="15"/>
          </p:nvPr>
        </p:nvSpPr>
        <p:spPr>
          <a:xfrm>
            <a:off x="840818" y="8442961"/>
            <a:ext cx="1369851" cy="330201"/>
          </a:xfrm>
        </p:spPr>
        <p:txBody>
          <a:bodyPr/>
          <a:lstStyle>
            <a:lvl1pPr>
              <a:defRPr/>
            </a:lvl1pPr>
          </a:lstStyle>
          <a:p>
            <a:r>
              <a:rPr lang="en-US" dirty="0"/>
              <a:t>Sales Training</a:t>
            </a:r>
          </a:p>
        </p:txBody>
      </p:sp>
      <p:sp>
        <p:nvSpPr>
          <p:cNvPr id="5" name="Slide Number Placeholder 4">
            <a:extLst>
              <a:ext uri="{FF2B5EF4-FFF2-40B4-BE49-F238E27FC236}">
                <a16:creationId xmlns:a16="http://schemas.microsoft.com/office/drawing/2014/main" id="{6184536E-AD08-4371-85E9-A816C30B6AE7}"/>
              </a:ext>
            </a:extLst>
          </p:cNvPr>
          <p:cNvSpPr>
            <a:spLocks noGrp="1"/>
          </p:cNvSpPr>
          <p:nvPr>
            <p:ph type="sldNum" sz="quarter" idx="16"/>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3073769527"/>
      </p:ext>
    </p:extLst>
  </p:cSld>
  <p:clrMapOvr>
    <a:masterClrMapping/>
  </p:clrMapOvr>
  <p:extLst>
    <p:ext uri="{DCECCB84-F9BA-43D5-87BE-67443E8EF086}">
      <p15:sldGuideLst xmlns:p15="http://schemas.microsoft.com/office/powerpoint/2012/main">
        <p15:guide id="1" pos="338" userDrawn="1">
          <p15:clr>
            <a:srgbClr val="FBAE40"/>
          </p15:clr>
        </p15:guide>
        <p15:guide id="6" pos="1958" userDrawn="1">
          <p15:clr>
            <a:srgbClr val="FBAE40"/>
          </p15:clr>
        </p15:guide>
        <p15:guide id="7" orient="horz" pos="1920" userDrawn="1">
          <p15:clr>
            <a:srgbClr val="FBAE40"/>
          </p15:clr>
        </p15:guide>
        <p15:guide id="9" orient="horz" pos="1632" userDrawn="1">
          <p15:clr>
            <a:srgbClr val="FBAE40"/>
          </p15:clr>
        </p15:guide>
        <p15:guide id="10" orient="horz" pos="736"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reak">
    <p:bg>
      <p:bgPr>
        <a:solidFill>
          <a:schemeClr val="tx1"/>
        </a:solidFill>
        <a:effectLst/>
      </p:bgPr>
    </p:bg>
    <p:spTree>
      <p:nvGrpSpPr>
        <p:cNvPr id="1" name=""/>
        <p:cNvGrpSpPr/>
        <p:nvPr/>
      </p:nvGrpSpPr>
      <p:grpSpPr>
        <a:xfrm>
          <a:off x="0" y="0"/>
          <a:ext cx="0" cy="0"/>
          <a:chOff x="0" y="0"/>
          <a:chExt cx="0" cy="0"/>
        </a:xfrm>
      </p:grpSpPr>
      <p:sp>
        <p:nvSpPr>
          <p:cNvPr id="21" name="Picture Placeholder 2">
            <a:extLst>
              <a:ext uri="{FF2B5EF4-FFF2-40B4-BE49-F238E27FC236}">
                <a16:creationId xmlns:a16="http://schemas.microsoft.com/office/drawing/2014/main" id="{50E2385F-F6FA-D345-AF77-A9EE8E49310D}"/>
              </a:ext>
            </a:extLst>
          </p:cNvPr>
          <p:cNvSpPr>
            <a:spLocks noGrp="1"/>
          </p:cNvSpPr>
          <p:nvPr>
            <p:ph type="pic" sz="quarter" idx="13"/>
          </p:nvPr>
        </p:nvSpPr>
        <p:spPr>
          <a:xfrm>
            <a:off x="0" y="0"/>
            <a:ext cx="6857999" cy="9144000"/>
          </a:xfrm>
          <a:solidFill>
            <a:schemeClr val="accent2"/>
          </a:solidFill>
        </p:spPr>
        <p:txBody>
          <a:bodyPr/>
          <a:lstStyle/>
          <a:p>
            <a:r>
              <a:rPr lang="en-US"/>
              <a:t>Click icon to add picture</a:t>
            </a:r>
            <a:endParaRPr lang="en-US" dirty="0"/>
          </a:p>
        </p:txBody>
      </p:sp>
      <p:sp>
        <p:nvSpPr>
          <p:cNvPr id="18" name="Title 1">
            <a:extLst>
              <a:ext uri="{FF2B5EF4-FFF2-40B4-BE49-F238E27FC236}">
                <a16:creationId xmlns:a16="http://schemas.microsoft.com/office/drawing/2014/main" id="{8D492973-78E3-D34E-835E-CF2D4517016D}"/>
              </a:ext>
            </a:extLst>
          </p:cNvPr>
          <p:cNvSpPr>
            <a:spLocks noGrp="1"/>
          </p:cNvSpPr>
          <p:nvPr>
            <p:ph type="title"/>
          </p:nvPr>
        </p:nvSpPr>
        <p:spPr>
          <a:xfrm>
            <a:off x="4046593" y="4060583"/>
            <a:ext cx="2779581" cy="814484"/>
          </a:xfrm>
          <a:prstGeom prst="rect">
            <a:avLst/>
          </a:prstGeom>
        </p:spPr>
        <p:txBody>
          <a:bodyPr lIns="0" tIns="0" rIns="0" bIns="0" anchor="b" anchorCtr="0">
            <a:normAutofit/>
          </a:bodyPr>
          <a:lstStyle>
            <a:lvl1pPr>
              <a:defRPr sz="5467" b="1" i="0" baseline="0">
                <a:solidFill>
                  <a:schemeClr val="tx1"/>
                </a:solidFill>
                <a:latin typeface="+mj-lt"/>
              </a:defRPr>
            </a:lvl1pPr>
          </a:lstStyle>
          <a:p>
            <a:r>
              <a:rPr lang="en-US"/>
              <a:t>Click to edit Master title style</a:t>
            </a:r>
            <a:endParaRPr lang="en-US" dirty="0"/>
          </a:p>
        </p:txBody>
      </p:sp>
      <p:cxnSp>
        <p:nvCxnSpPr>
          <p:cNvPr id="20" name="Straight Connector 19">
            <a:extLst>
              <a:ext uri="{FF2B5EF4-FFF2-40B4-BE49-F238E27FC236}">
                <a16:creationId xmlns:a16="http://schemas.microsoft.com/office/drawing/2014/main" id="{4BE3A3D6-A0AD-C84D-8B2A-743F5F95432E}"/>
              </a:ext>
            </a:extLst>
          </p:cNvPr>
          <p:cNvCxnSpPr>
            <a:cxnSpLocks/>
          </p:cNvCxnSpPr>
          <p:nvPr userDrawn="1"/>
        </p:nvCxnSpPr>
        <p:spPr>
          <a:xfrm>
            <a:off x="4024531" y="5338503"/>
            <a:ext cx="1200150" cy="5323"/>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grpSp>
        <p:nvGrpSpPr>
          <p:cNvPr id="22" name="Group 21">
            <a:extLst>
              <a:ext uri="{FF2B5EF4-FFF2-40B4-BE49-F238E27FC236}">
                <a16:creationId xmlns:a16="http://schemas.microsoft.com/office/drawing/2014/main" id="{F4CB38BE-0FF2-694C-AA3C-D73DBF7C332C}"/>
              </a:ext>
            </a:extLst>
          </p:cNvPr>
          <p:cNvGrpSpPr>
            <a:grpSpLocks/>
          </p:cNvGrpSpPr>
          <p:nvPr userDrawn="1"/>
        </p:nvGrpSpPr>
        <p:grpSpPr bwMode="auto">
          <a:xfrm rot="10800000">
            <a:off x="5349240" y="-4"/>
            <a:ext cx="1508759" cy="3576317"/>
            <a:chOff x="0" y="12289"/>
            <a:chExt cx="3550" cy="3551"/>
          </a:xfrm>
          <a:solidFill>
            <a:schemeClr val="tx1"/>
          </a:solidFill>
        </p:grpSpPr>
        <p:sp>
          <p:nvSpPr>
            <p:cNvPr id="23" name="Freeform 22">
              <a:extLst>
                <a:ext uri="{FF2B5EF4-FFF2-40B4-BE49-F238E27FC236}">
                  <a16:creationId xmlns:a16="http://schemas.microsoft.com/office/drawing/2014/main" id="{F0257420-2EA0-6348-8B9E-1414F529726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24" name="Freeform 23">
              <a:extLst>
                <a:ext uri="{FF2B5EF4-FFF2-40B4-BE49-F238E27FC236}">
                  <a16:creationId xmlns:a16="http://schemas.microsoft.com/office/drawing/2014/main" id="{7FE65C23-C0EF-BB41-884A-01C2A7356159}"/>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25" name="Freeform 24">
              <a:extLst>
                <a:ext uri="{FF2B5EF4-FFF2-40B4-BE49-F238E27FC236}">
                  <a16:creationId xmlns:a16="http://schemas.microsoft.com/office/drawing/2014/main" id="{F73F5EB6-53C7-D44C-9003-FB5A81F9890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grpSp>
    </p:spTree>
    <p:extLst>
      <p:ext uri="{BB962C8B-B14F-4D97-AF65-F5344CB8AC3E}">
        <p14:creationId xmlns:p14="http://schemas.microsoft.com/office/powerpoint/2010/main" val="2357889184"/>
      </p:ext>
    </p:extLst>
  </p:cSld>
  <p:clrMapOvr>
    <a:masterClrMapping/>
  </p:clrMapOvr>
  <p:extLst>
    <p:ext uri="{DCECCB84-F9BA-43D5-87BE-67443E8EF086}">
      <p15:sldGuideLst xmlns:p15="http://schemas.microsoft.com/office/powerpoint/2012/main">
        <p15:guide id="2" pos="3996" userDrawn="1">
          <p15:clr>
            <a:srgbClr val="FBAE40"/>
          </p15:clr>
        </p15:guide>
        <p15:guide id="3" pos="2444" userDrawn="1">
          <p15:clr>
            <a:srgbClr val="FBAE40"/>
          </p15:clr>
        </p15:guide>
        <p15:guide id="4" pos="2565" userDrawn="1">
          <p15:clr>
            <a:srgbClr val="FBAE40"/>
          </p15:clr>
        </p15:guide>
        <p15:guide id="8" orient="horz" pos="2464"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
    <p:bg>
      <p:bgPr>
        <a:solidFill>
          <a:schemeClr val="tx1"/>
        </a:solidFill>
        <a:effectLst/>
      </p:bgPr>
    </p:bg>
    <p:spTree>
      <p:nvGrpSpPr>
        <p:cNvPr id="1" name=""/>
        <p:cNvGrpSpPr/>
        <p:nvPr/>
      </p:nvGrpSpPr>
      <p:grpSpPr>
        <a:xfrm>
          <a:off x="0" y="0"/>
          <a:ext cx="0" cy="0"/>
          <a:chOff x="0" y="0"/>
          <a:chExt cx="0" cy="0"/>
        </a:xfrm>
      </p:grpSpPr>
      <p:sp>
        <p:nvSpPr>
          <p:cNvPr id="6" name="Chart Placeholder 5">
            <a:extLst>
              <a:ext uri="{FF2B5EF4-FFF2-40B4-BE49-F238E27FC236}">
                <a16:creationId xmlns:a16="http://schemas.microsoft.com/office/drawing/2014/main" id="{75992517-0394-6B43-B15D-2A86A34512F3}"/>
              </a:ext>
            </a:extLst>
          </p:cNvPr>
          <p:cNvSpPr>
            <a:spLocks noGrp="1"/>
          </p:cNvSpPr>
          <p:nvPr>
            <p:ph type="chart" sz="quarter" idx="10"/>
          </p:nvPr>
        </p:nvSpPr>
        <p:spPr>
          <a:xfrm>
            <a:off x="535781" y="2585477"/>
            <a:ext cx="5823456" cy="5480936"/>
          </a:xfrm>
        </p:spPr>
        <p:txBody>
          <a:bodyPr/>
          <a:lstStyle>
            <a:lvl1pPr>
              <a:defRPr>
                <a:solidFill>
                  <a:schemeClr val="tx1"/>
                </a:solidFill>
              </a:defRPr>
            </a:lvl1pPr>
          </a:lstStyle>
          <a:p>
            <a:r>
              <a:rPr lang="en-US"/>
              <a:t>Click icon to add chart</a:t>
            </a:r>
            <a:endParaRPr lang="en-US" dirty="0"/>
          </a:p>
        </p:txBody>
      </p:sp>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542263" y="1172085"/>
            <a:ext cx="2779581" cy="814484"/>
          </a:xfrm>
          <a:prstGeom prst="rect">
            <a:avLst/>
          </a:prstGeom>
        </p:spPr>
        <p:txBody>
          <a:bodyPr lIns="0" tIns="0" rIns="0" bIns="0" anchor="b" anchorCtr="0">
            <a:normAutofit/>
          </a:bodyPr>
          <a:lstStyle>
            <a:lvl1pPr>
              <a:defRPr sz="5867" b="1" i="0">
                <a:solidFill>
                  <a:schemeClr val="bg1"/>
                </a:solidFill>
                <a:latin typeface="+mj-lt"/>
              </a:defRPr>
            </a:lvl1pPr>
          </a:lstStyle>
          <a:p>
            <a:r>
              <a:rPr lang="en-US"/>
              <a:t>Click to edit Master title style</a:t>
            </a:r>
            <a:endParaRPr lang="en-US" dirty="0"/>
          </a:p>
        </p:txBody>
      </p:sp>
      <p:sp>
        <p:nvSpPr>
          <p:cNvPr id="4" name="Footer Placeholder 3">
            <a:extLst>
              <a:ext uri="{FF2B5EF4-FFF2-40B4-BE49-F238E27FC236}">
                <a16:creationId xmlns:a16="http://schemas.microsoft.com/office/drawing/2014/main" id="{D1578EA5-216B-41F7-80D1-9ED07FFDB66F}"/>
              </a:ext>
            </a:extLst>
          </p:cNvPr>
          <p:cNvSpPr>
            <a:spLocks noGrp="1"/>
          </p:cNvSpPr>
          <p:nvPr>
            <p:ph type="ftr" sz="quarter" idx="12"/>
          </p:nvPr>
        </p:nvSpPr>
        <p:spPr/>
        <p:txBody>
          <a:bodyPr/>
          <a:lstStyle/>
          <a:p>
            <a:r>
              <a:rPr lang="en-US"/>
              <a:t>Annual Review</a:t>
            </a:r>
            <a:endParaRPr lang="en-US" b="0" dirty="0"/>
          </a:p>
        </p:txBody>
      </p:sp>
      <p:sp>
        <p:nvSpPr>
          <p:cNvPr id="5" name="Slide Number Placeholder 4">
            <a:extLst>
              <a:ext uri="{FF2B5EF4-FFF2-40B4-BE49-F238E27FC236}">
                <a16:creationId xmlns:a16="http://schemas.microsoft.com/office/drawing/2014/main" id="{C772CC63-C628-4456-9B92-DA4E670BAC0D}"/>
              </a:ext>
            </a:extLst>
          </p:cNvPr>
          <p:cNvSpPr>
            <a:spLocks noGrp="1"/>
          </p:cNvSpPr>
          <p:nvPr>
            <p:ph type="sldNum" sz="quarter" idx="13"/>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2065862895"/>
      </p:ext>
    </p:extLst>
  </p:cSld>
  <p:clrMapOvr>
    <a:masterClrMapping/>
  </p:clrMapOvr>
  <p:extLst>
    <p:ext uri="{DCECCB84-F9BA-43D5-87BE-67443E8EF086}">
      <p15:sldGuideLst xmlns:p15="http://schemas.microsoft.com/office/powerpoint/2012/main">
        <p15:guide id="1" pos="338" userDrawn="1">
          <p15:clr>
            <a:srgbClr val="FBAE40"/>
          </p15:clr>
        </p15:guide>
        <p15:guide id="2" pos="3983" userDrawn="1">
          <p15:clr>
            <a:srgbClr val="FBAE40"/>
          </p15:clr>
        </p15:guide>
        <p15:guide id="3" pos="1620" userDrawn="1">
          <p15:clr>
            <a:srgbClr val="FBAE40"/>
          </p15:clr>
        </p15:guide>
        <p15:guide id="4" pos="2903" userDrawn="1">
          <p15:clr>
            <a:srgbClr val="FBAE40"/>
          </p15:clr>
        </p15:guide>
        <p15:guide id="5" pos="1418" userDrawn="1">
          <p15:clr>
            <a:srgbClr val="FBAE40"/>
          </p15:clr>
        </p15:guide>
        <p15:guide id="6" pos="2700" userDrawn="1">
          <p15:clr>
            <a:srgbClr val="FBAE40"/>
          </p15:clr>
        </p15:guide>
        <p15:guide id="7" orient="horz" pos="1632" userDrawn="1">
          <p15:clr>
            <a:srgbClr val="FBAE40"/>
          </p15:clr>
        </p15:guide>
        <p15:guide id="8" orient="horz" pos="1856" userDrawn="1">
          <p15:clr>
            <a:srgbClr val="FBAE40"/>
          </p15:clr>
        </p15:guide>
        <p15:guide id="10" orient="horz" pos="736"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542263" y="1172085"/>
            <a:ext cx="2779581" cy="814484"/>
          </a:xfrm>
          <a:prstGeom prst="rect">
            <a:avLst/>
          </a:prstGeom>
        </p:spPr>
        <p:txBody>
          <a:bodyPr lIns="0" tIns="0" rIns="0" bIns="0" anchor="b" anchorCtr="0">
            <a:normAutofit/>
          </a:bodyPr>
          <a:lstStyle>
            <a:lvl1pPr>
              <a:defRPr sz="5867" b="1" i="0">
                <a:solidFill>
                  <a:schemeClr val="bg1"/>
                </a:solidFill>
                <a:latin typeface="+mj-lt"/>
              </a:defRPr>
            </a:lvl1pPr>
          </a:lstStyle>
          <a:p>
            <a:r>
              <a:rPr lang="en-US"/>
              <a:t>Click to edit Master title style</a:t>
            </a:r>
            <a:endParaRPr lang="en-US" dirty="0"/>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535781" y="2946401"/>
            <a:ext cx="5786438" cy="3457479"/>
          </a:xfrm>
        </p:spPr>
        <p:txBody>
          <a:bodyPr/>
          <a:lstStyle/>
          <a:p>
            <a:r>
              <a:rPr lang="en-US"/>
              <a:t>Click icon to add table</a:t>
            </a:r>
            <a:endParaRPr lang="en-US" dirty="0"/>
          </a:p>
        </p:txBody>
      </p:sp>
      <p:sp>
        <p:nvSpPr>
          <p:cNvPr id="4" name="Footer Placeholder 3">
            <a:extLst>
              <a:ext uri="{FF2B5EF4-FFF2-40B4-BE49-F238E27FC236}">
                <a16:creationId xmlns:a16="http://schemas.microsoft.com/office/drawing/2014/main" id="{DB42D896-6ACC-40D7-8D8B-F9AF3E7DE1A1}"/>
              </a:ext>
            </a:extLst>
          </p:cNvPr>
          <p:cNvSpPr>
            <a:spLocks noGrp="1"/>
          </p:cNvSpPr>
          <p:nvPr>
            <p:ph type="ftr" sz="quarter" idx="12"/>
          </p:nvPr>
        </p:nvSpPr>
        <p:spPr/>
        <p:txBody>
          <a:bodyPr/>
          <a:lstStyle/>
          <a:p>
            <a:r>
              <a:rPr lang="en-US"/>
              <a:t>Annual Review</a:t>
            </a:r>
            <a:endParaRPr lang="en-US" b="0" dirty="0"/>
          </a:p>
        </p:txBody>
      </p:sp>
      <p:sp>
        <p:nvSpPr>
          <p:cNvPr id="5" name="Slide Number Placeholder 4">
            <a:extLst>
              <a:ext uri="{FF2B5EF4-FFF2-40B4-BE49-F238E27FC236}">
                <a16:creationId xmlns:a16="http://schemas.microsoft.com/office/drawing/2014/main" id="{E69F7A1E-B7E2-4E9C-A66C-BCE08900C5F1}"/>
              </a:ext>
            </a:extLst>
          </p:cNvPr>
          <p:cNvSpPr>
            <a:spLocks noGrp="1"/>
          </p:cNvSpPr>
          <p:nvPr>
            <p:ph type="sldNum" sz="quarter" idx="13"/>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3401310734"/>
      </p:ext>
    </p:extLst>
  </p:cSld>
  <p:clrMapOvr>
    <a:masterClrMapping/>
  </p:clrMapOvr>
  <p:extLst>
    <p:ext uri="{DCECCB84-F9BA-43D5-87BE-67443E8EF086}">
      <p15:sldGuideLst xmlns:p15="http://schemas.microsoft.com/office/powerpoint/2012/main">
        <p15:guide id="1" pos="338" userDrawn="1">
          <p15:clr>
            <a:srgbClr val="FBAE40"/>
          </p15:clr>
        </p15:guide>
        <p15:guide id="2" pos="3983" userDrawn="1">
          <p15:clr>
            <a:srgbClr val="FBAE40"/>
          </p15:clr>
        </p15:guide>
        <p15:guide id="3" pos="1620" userDrawn="1">
          <p15:clr>
            <a:srgbClr val="FBAE40"/>
          </p15:clr>
        </p15:guide>
        <p15:guide id="4" pos="2903" userDrawn="1">
          <p15:clr>
            <a:srgbClr val="FBAE40"/>
          </p15:clr>
        </p15:guide>
        <p15:guide id="5" pos="1418" userDrawn="1">
          <p15:clr>
            <a:srgbClr val="FBAE40"/>
          </p15:clr>
        </p15:guide>
        <p15:guide id="6" pos="2700" userDrawn="1">
          <p15:clr>
            <a:srgbClr val="FBAE40"/>
          </p15:clr>
        </p15:guide>
        <p15:guide id="7" orient="horz" pos="1632" userDrawn="1">
          <p15:clr>
            <a:srgbClr val="FBAE40"/>
          </p15:clr>
        </p15:guide>
        <p15:guide id="8" orient="horz" pos="1856" userDrawn="1">
          <p15:clr>
            <a:srgbClr val="FBAE40"/>
          </p15:clr>
        </p15:guide>
        <p15:guide id="10" orient="horz" pos="736"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tx1"/>
        </a:solidFill>
        <a:effectLst/>
      </p:bgPr>
    </p:bg>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542262" y="3302001"/>
            <a:ext cx="4011930" cy="4386628"/>
          </a:xfrm>
          <a:prstGeom prst="rect">
            <a:avLst/>
          </a:prstGeom>
          <a:ln>
            <a:noFill/>
          </a:ln>
        </p:spPr>
        <p:txBody>
          <a:bodyPr lIns="0" tIns="0" rIns="0" bIns="0" anchor="t" anchorCtr="0">
            <a:normAutofit/>
          </a:bodyPr>
          <a:lstStyle>
            <a:lvl1pPr>
              <a:lnSpc>
                <a:spcPct val="100000"/>
              </a:lnSpc>
              <a:defRPr sz="3733" b="0" i="0">
                <a:solidFill>
                  <a:schemeClr val="bg1"/>
                </a:solidFill>
                <a:latin typeface="+mn-lt"/>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E902327D-DBD4-7A4E-ABF2-A946A559A8AD}"/>
              </a:ext>
            </a:extLst>
          </p:cNvPr>
          <p:cNvSpPr txBox="1"/>
          <p:nvPr userDrawn="1"/>
        </p:nvSpPr>
        <p:spPr>
          <a:xfrm>
            <a:off x="393721" y="731055"/>
            <a:ext cx="894022" cy="4195892"/>
          </a:xfrm>
          <a:prstGeom prst="rect">
            <a:avLst/>
          </a:prstGeom>
          <a:noFill/>
        </p:spPr>
        <p:txBody>
          <a:bodyPr wrap="square" rtlCol="0">
            <a:spAutoFit/>
          </a:bodyPr>
          <a:lstStyle/>
          <a:p>
            <a:r>
              <a:rPr lang="en-US" sz="26666" b="1" dirty="0">
                <a:solidFill>
                  <a:schemeClr val="bg1"/>
                </a:solidFill>
              </a:rPr>
              <a:t>“</a:t>
            </a:r>
          </a:p>
        </p:txBody>
      </p:sp>
      <p:grpSp>
        <p:nvGrpSpPr>
          <p:cNvPr id="18" name="Group 17">
            <a:extLst>
              <a:ext uri="{FF2B5EF4-FFF2-40B4-BE49-F238E27FC236}">
                <a16:creationId xmlns:a16="http://schemas.microsoft.com/office/drawing/2014/main" id="{6ACB4ADD-D9F4-984E-B29D-A2CF6D19E810}"/>
              </a:ext>
            </a:extLst>
          </p:cNvPr>
          <p:cNvGrpSpPr/>
          <p:nvPr userDrawn="1"/>
        </p:nvGrpSpPr>
        <p:grpSpPr>
          <a:xfrm>
            <a:off x="3579019" y="0"/>
            <a:ext cx="3278980" cy="4314136"/>
            <a:chOff x="5612972" y="1"/>
            <a:chExt cx="6615961" cy="3672246"/>
          </a:xfrm>
        </p:grpSpPr>
        <p:sp>
          <p:nvSpPr>
            <p:cNvPr id="19" name="AutoShape 24">
              <a:extLst>
                <a:ext uri="{FF2B5EF4-FFF2-40B4-BE49-F238E27FC236}">
                  <a16:creationId xmlns:a16="http://schemas.microsoft.com/office/drawing/2014/main" id="{5017C477-A988-7041-8A67-3D8294D6AD7C}"/>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20" name="Freeform 19">
              <a:extLst>
                <a:ext uri="{FF2B5EF4-FFF2-40B4-BE49-F238E27FC236}">
                  <a16:creationId xmlns:a16="http://schemas.microsoft.com/office/drawing/2014/main" id="{206D7F37-5DD1-A24E-9CCA-84B2A168554D}"/>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21" name="Freeform 20">
              <a:extLst>
                <a:ext uri="{FF2B5EF4-FFF2-40B4-BE49-F238E27FC236}">
                  <a16:creationId xmlns:a16="http://schemas.microsoft.com/office/drawing/2014/main" id="{A6E321C8-096C-1B41-B14F-4CA7AE04BB1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22" name="Freeform 21">
              <a:extLst>
                <a:ext uri="{FF2B5EF4-FFF2-40B4-BE49-F238E27FC236}">
                  <a16:creationId xmlns:a16="http://schemas.microsoft.com/office/drawing/2014/main" id="{32B3FDD4-EB13-F44F-99D0-BFAB06F00B3A}"/>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sz="2400" dirty="0"/>
            </a:p>
          </p:txBody>
        </p:sp>
        <p:sp>
          <p:nvSpPr>
            <p:cNvPr id="23" name="Freeform 22">
              <a:extLst>
                <a:ext uri="{FF2B5EF4-FFF2-40B4-BE49-F238E27FC236}">
                  <a16:creationId xmlns:a16="http://schemas.microsoft.com/office/drawing/2014/main" id="{A20BCBD2-A735-0C43-8C55-B384372AC62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grpSp>
      <p:grpSp>
        <p:nvGrpSpPr>
          <p:cNvPr id="24" name="Group 23">
            <a:extLst>
              <a:ext uri="{FF2B5EF4-FFF2-40B4-BE49-F238E27FC236}">
                <a16:creationId xmlns:a16="http://schemas.microsoft.com/office/drawing/2014/main" id="{669A90A7-BF26-684E-8C8B-638053DA1234}"/>
              </a:ext>
            </a:extLst>
          </p:cNvPr>
          <p:cNvGrpSpPr>
            <a:grpSpLocks/>
          </p:cNvGrpSpPr>
          <p:nvPr userDrawn="1"/>
        </p:nvGrpSpPr>
        <p:grpSpPr bwMode="auto">
          <a:xfrm rot="16200000" flipV="1">
            <a:off x="-1140535" y="6340711"/>
            <a:ext cx="3945635" cy="1664565"/>
            <a:chOff x="0" y="12289"/>
            <a:chExt cx="3550" cy="3551"/>
          </a:xfrm>
        </p:grpSpPr>
        <p:sp>
          <p:nvSpPr>
            <p:cNvPr id="25" name="Freeform 24">
              <a:extLst>
                <a:ext uri="{FF2B5EF4-FFF2-40B4-BE49-F238E27FC236}">
                  <a16:creationId xmlns:a16="http://schemas.microsoft.com/office/drawing/2014/main" id="{861D8E86-886A-8744-BC4C-FE82B02438F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26" name="Freeform 25">
              <a:extLst>
                <a:ext uri="{FF2B5EF4-FFF2-40B4-BE49-F238E27FC236}">
                  <a16:creationId xmlns:a16="http://schemas.microsoft.com/office/drawing/2014/main" id="{2D967470-E96E-8843-AAD2-E0C8B807793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27" name="Freeform 26">
              <a:extLst>
                <a:ext uri="{FF2B5EF4-FFF2-40B4-BE49-F238E27FC236}">
                  <a16:creationId xmlns:a16="http://schemas.microsoft.com/office/drawing/2014/main" id="{C8A27D09-765D-3949-BCCA-238C3514D4CF}"/>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grpSp>
    </p:spTree>
    <p:extLst>
      <p:ext uri="{BB962C8B-B14F-4D97-AF65-F5344CB8AC3E}">
        <p14:creationId xmlns:p14="http://schemas.microsoft.com/office/powerpoint/2010/main" val="144782921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338" userDrawn="1">
          <p15:clr>
            <a:srgbClr val="FBAE40"/>
          </p15:clr>
        </p15:guide>
        <p15:guide id="2" pos="3983" userDrawn="1">
          <p15:clr>
            <a:srgbClr val="FBAE40"/>
          </p15:clr>
        </p15:guide>
        <p15:guide id="3" pos="1620" userDrawn="1">
          <p15:clr>
            <a:srgbClr val="FBAE40"/>
          </p15:clr>
        </p15:guide>
        <p15:guide id="4" pos="2903" userDrawn="1">
          <p15:clr>
            <a:srgbClr val="FBAE40"/>
          </p15:clr>
        </p15:guide>
        <p15:guide id="5" pos="1418" userDrawn="1">
          <p15:clr>
            <a:srgbClr val="FBAE40"/>
          </p15:clr>
        </p15:guide>
        <p15:guide id="6" pos="2700" userDrawn="1">
          <p15:clr>
            <a:srgbClr val="FBAE40"/>
          </p15:clr>
        </p15:guide>
        <p15:guide id="7" orient="horz" pos="2080" userDrawn="1">
          <p15:clr>
            <a:srgbClr val="FBAE40"/>
          </p15:clr>
        </p15:guide>
        <p15:guide id="8" orient="horz" pos="2336" userDrawn="1">
          <p15:clr>
            <a:srgbClr val="FBAE40"/>
          </p15:clr>
        </p15:guide>
        <p15:guide id="9" orient="horz" pos="1664"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bg>
      <p:bgPr>
        <a:solidFill>
          <a:schemeClr val="tx1"/>
        </a:solid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A7D9F21A-75CF-6045-8FA1-C4F4E21B699C}"/>
              </a:ext>
            </a:extLst>
          </p:cNvPr>
          <p:cNvGrpSpPr>
            <a:grpSpLocks/>
          </p:cNvGrpSpPr>
          <p:nvPr userDrawn="1"/>
        </p:nvGrpSpPr>
        <p:grpSpPr bwMode="auto">
          <a:xfrm rot="16200000" flipV="1">
            <a:off x="-1140535" y="6340711"/>
            <a:ext cx="3945635" cy="1664565"/>
            <a:chOff x="0" y="12289"/>
            <a:chExt cx="3550" cy="3551"/>
          </a:xfrm>
        </p:grpSpPr>
        <p:sp>
          <p:nvSpPr>
            <p:cNvPr id="26" name="Freeform 25">
              <a:extLst>
                <a:ext uri="{FF2B5EF4-FFF2-40B4-BE49-F238E27FC236}">
                  <a16:creationId xmlns:a16="http://schemas.microsoft.com/office/drawing/2014/main" id="{AEA7E377-BB07-FA43-B532-10A92EE030B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27" name="Freeform 26">
              <a:extLst>
                <a:ext uri="{FF2B5EF4-FFF2-40B4-BE49-F238E27FC236}">
                  <a16:creationId xmlns:a16="http://schemas.microsoft.com/office/drawing/2014/main" id="{F18DE645-B3D5-2F4E-AAD6-002FEF13A310}"/>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36" name="Freeform 35">
              <a:extLst>
                <a:ext uri="{FF2B5EF4-FFF2-40B4-BE49-F238E27FC236}">
                  <a16:creationId xmlns:a16="http://schemas.microsoft.com/office/drawing/2014/main" id="{B90F6499-BA50-2340-A026-32C79B6BFAF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grpSp>
      <p:sp>
        <p:nvSpPr>
          <p:cNvPr id="38" name="Picture Placeholder 25">
            <a:extLst>
              <a:ext uri="{FF2B5EF4-FFF2-40B4-BE49-F238E27FC236}">
                <a16:creationId xmlns:a16="http://schemas.microsoft.com/office/drawing/2014/main" id="{2274C164-503B-E746-A155-849A9BC2406E}"/>
              </a:ext>
            </a:extLst>
          </p:cNvPr>
          <p:cNvSpPr>
            <a:spLocks noGrp="1"/>
          </p:cNvSpPr>
          <p:nvPr>
            <p:ph type="pic" sz="quarter" idx="18"/>
          </p:nvPr>
        </p:nvSpPr>
        <p:spPr>
          <a:xfrm>
            <a:off x="536776" y="3430512"/>
            <a:ext cx="1191513" cy="2716289"/>
          </a:xfrm>
          <a:prstGeom prst="rect">
            <a:avLst/>
          </a:prstGeom>
        </p:spPr>
        <p:txBody>
          <a:bodyPr/>
          <a:lstStyle/>
          <a:p>
            <a:r>
              <a:rPr lang="en-US"/>
              <a:t>Click icon to add picture</a:t>
            </a:r>
            <a:endParaRPr lang="en-US" dirty="0"/>
          </a:p>
        </p:txBody>
      </p:sp>
      <p:sp>
        <p:nvSpPr>
          <p:cNvPr id="61" name="Title 1">
            <a:extLst>
              <a:ext uri="{FF2B5EF4-FFF2-40B4-BE49-F238E27FC236}">
                <a16:creationId xmlns:a16="http://schemas.microsoft.com/office/drawing/2014/main" id="{E2F20AFE-B282-5146-B0D6-F2FC1B6D303E}"/>
              </a:ext>
            </a:extLst>
          </p:cNvPr>
          <p:cNvSpPr>
            <a:spLocks noGrp="1"/>
          </p:cNvSpPr>
          <p:nvPr>
            <p:ph type="title"/>
          </p:nvPr>
        </p:nvSpPr>
        <p:spPr>
          <a:xfrm>
            <a:off x="542263" y="1172085"/>
            <a:ext cx="4236906" cy="814484"/>
          </a:xfrm>
          <a:prstGeom prst="rect">
            <a:avLst/>
          </a:prstGeom>
        </p:spPr>
        <p:txBody>
          <a:bodyPr lIns="0" tIns="0" rIns="0" bIns="0" anchor="b" anchorCtr="0">
            <a:normAutofit/>
          </a:bodyPr>
          <a:lstStyle>
            <a:lvl1pPr>
              <a:defRPr sz="5867" b="1" i="0">
                <a:solidFill>
                  <a:schemeClr val="bg1"/>
                </a:solidFill>
                <a:latin typeface="+mj-lt"/>
              </a:defRPr>
            </a:lvl1pPr>
          </a:lstStyle>
          <a:p>
            <a:r>
              <a:rPr lang="en-US"/>
              <a:t>Click to edit Master title style</a:t>
            </a:r>
            <a:endParaRPr lang="en-US" dirty="0"/>
          </a:p>
        </p:txBody>
      </p:sp>
      <p:cxnSp>
        <p:nvCxnSpPr>
          <p:cNvPr id="62" name="Straight Connector 61">
            <a:extLst>
              <a:ext uri="{FF2B5EF4-FFF2-40B4-BE49-F238E27FC236}">
                <a16:creationId xmlns:a16="http://schemas.microsoft.com/office/drawing/2014/main" id="{F777D2F0-DE3F-8343-B97A-E7FA440532FD}"/>
              </a:ext>
            </a:extLst>
          </p:cNvPr>
          <p:cNvCxnSpPr>
            <a:cxnSpLocks/>
          </p:cNvCxnSpPr>
          <p:nvPr userDrawn="1"/>
        </p:nvCxnSpPr>
        <p:spPr>
          <a:xfrm>
            <a:off x="535781" y="2585477"/>
            <a:ext cx="1200150" cy="0"/>
          </a:xfrm>
          <a:prstGeom prst="line">
            <a:avLst/>
          </a:prstGeom>
          <a:ln w="101600">
            <a:solidFill>
              <a:schemeClr val="tx1"/>
            </a:solidFill>
          </a:ln>
        </p:spPr>
        <p:style>
          <a:lnRef idx="1">
            <a:schemeClr val="dk1"/>
          </a:lnRef>
          <a:fillRef idx="0">
            <a:schemeClr val="dk1"/>
          </a:fillRef>
          <a:effectRef idx="0">
            <a:schemeClr val="dk1"/>
          </a:effectRef>
          <a:fontRef idx="minor">
            <a:schemeClr val="tx1"/>
          </a:fontRef>
        </p:style>
      </p:cxnSp>
      <p:sp>
        <p:nvSpPr>
          <p:cNvPr id="63" name="Picture Placeholder 25">
            <a:extLst>
              <a:ext uri="{FF2B5EF4-FFF2-40B4-BE49-F238E27FC236}">
                <a16:creationId xmlns:a16="http://schemas.microsoft.com/office/drawing/2014/main" id="{AF1B5ED8-33F6-FB44-AA92-F0D227BB310C}"/>
              </a:ext>
            </a:extLst>
          </p:cNvPr>
          <p:cNvSpPr>
            <a:spLocks noGrp="1"/>
          </p:cNvSpPr>
          <p:nvPr>
            <p:ph type="pic" sz="quarter" idx="24"/>
          </p:nvPr>
        </p:nvSpPr>
        <p:spPr>
          <a:xfrm>
            <a:off x="2057783" y="3430512"/>
            <a:ext cx="1191513" cy="2716289"/>
          </a:xfrm>
          <a:prstGeom prst="rect">
            <a:avLst/>
          </a:prstGeom>
        </p:spPr>
        <p:txBody>
          <a:bodyPr/>
          <a:lstStyle/>
          <a:p>
            <a:r>
              <a:rPr lang="en-US"/>
              <a:t>Click icon to add picture</a:t>
            </a:r>
            <a:endParaRPr lang="en-US" dirty="0"/>
          </a:p>
        </p:txBody>
      </p:sp>
      <p:sp>
        <p:nvSpPr>
          <p:cNvPr id="72" name="Text Placeholder 29">
            <a:extLst>
              <a:ext uri="{FF2B5EF4-FFF2-40B4-BE49-F238E27FC236}">
                <a16:creationId xmlns:a16="http://schemas.microsoft.com/office/drawing/2014/main" id="{0D824BDD-2D23-C943-8FE9-60B7B23B5ECD}"/>
              </a:ext>
            </a:extLst>
          </p:cNvPr>
          <p:cNvSpPr>
            <a:spLocks noGrp="1"/>
          </p:cNvSpPr>
          <p:nvPr>
            <p:ph type="body" sz="quarter" idx="12"/>
          </p:nvPr>
        </p:nvSpPr>
        <p:spPr>
          <a:xfrm>
            <a:off x="535781" y="7190892"/>
            <a:ext cx="1200150" cy="492443"/>
          </a:xfrm>
        </p:spPr>
        <p:txBody>
          <a:bodyPr lIns="0" tIns="0" rIns="0" bIns="0">
            <a:noAutofit/>
          </a:bodyPr>
          <a:lstStyle>
            <a:lvl1pPr marL="0" indent="0">
              <a:buNone/>
              <a:defRPr sz="1867" b="0" i="0">
                <a:solidFill>
                  <a:schemeClr val="bg1"/>
                </a:solidFill>
                <a:latin typeface="+mn-lt"/>
              </a:defRPr>
            </a:lvl1pPr>
            <a:lvl2pPr>
              <a:defRPr sz="5333"/>
            </a:lvl2pPr>
            <a:lvl3pPr>
              <a:defRPr sz="5333"/>
            </a:lvl3pPr>
            <a:lvl4pPr>
              <a:defRPr sz="5333"/>
            </a:lvl4pPr>
            <a:lvl5pPr>
              <a:defRPr sz="5333"/>
            </a:lvl5pPr>
          </a:lstStyle>
          <a:p>
            <a:pPr lvl="0"/>
            <a:r>
              <a:rPr lang="en-US"/>
              <a:t>Click to edit Master text styles</a:t>
            </a:r>
          </a:p>
        </p:txBody>
      </p:sp>
      <p:sp>
        <p:nvSpPr>
          <p:cNvPr id="73" name="Text Placeholder 29">
            <a:extLst>
              <a:ext uri="{FF2B5EF4-FFF2-40B4-BE49-F238E27FC236}">
                <a16:creationId xmlns:a16="http://schemas.microsoft.com/office/drawing/2014/main" id="{2F3D441E-DFB1-084B-8192-C6CBECCA40B9}"/>
              </a:ext>
            </a:extLst>
          </p:cNvPr>
          <p:cNvSpPr>
            <a:spLocks noGrp="1"/>
          </p:cNvSpPr>
          <p:nvPr>
            <p:ph type="body" sz="quarter" idx="11"/>
          </p:nvPr>
        </p:nvSpPr>
        <p:spPr>
          <a:xfrm>
            <a:off x="535781" y="6648994"/>
            <a:ext cx="1200150" cy="274449"/>
          </a:xfrm>
        </p:spPr>
        <p:txBody>
          <a:bodyPr lIns="0" tIns="0" rIns="0" bIns="0">
            <a:noAutofit/>
          </a:bodyPr>
          <a:lstStyle>
            <a:lvl1pPr marL="0" indent="0">
              <a:spcBef>
                <a:spcPts val="533"/>
              </a:spcBef>
              <a:buNone/>
              <a:defRPr sz="2400" b="0" i="0" spc="0" baseline="0">
                <a:solidFill>
                  <a:schemeClr val="bg1"/>
                </a:solidFill>
                <a:latin typeface="+mj-lt"/>
              </a:defRPr>
            </a:lvl1pPr>
            <a:lvl2pPr>
              <a:defRPr sz="5333"/>
            </a:lvl2pPr>
            <a:lvl3pPr>
              <a:defRPr sz="5333"/>
            </a:lvl3pPr>
            <a:lvl4pPr>
              <a:defRPr sz="5333"/>
            </a:lvl4pPr>
            <a:lvl5pPr>
              <a:defRPr sz="5333"/>
            </a:lvl5pPr>
          </a:lstStyle>
          <a:p>
            <a:pPr lvl="0"/>
            <a:r>
              <a:rPr lang="en-US"/>
              <a:t>Click to edit Master text styles</a:t>
            </a:r>
          </a:p>
        </p:txBody>
      </p:sp>
      <p:sp>
        <p:nvSpPr>
          <p:cNvPr id="74" name="Text Placeholder 29">
            <a:extLst>
              <a:ext uri="{FF2B5EF4-FFF2-40B4-BE49-F238E27FC236}">
                <a16:creationId xmlns:a16="http://schemas.microsoft.com/office/drawing/2014/main" id="{25797825-E7AE-2C41-A965-E6F0D70D9747}"/>
              </a:ext>
            </a:extLst>
          </p:cNvPr>
          <p:cNvSpPr>
            <a:spLocks noGrp="1"/>
          </p:cNvSpPr>
          <p:nvPr>
            <p:ph type="body" sz="quarter" idx="13"/>
          </p:nvPr>
        </p:nvSpPr>
        <p:spPr>
          <a:xfrm>
            <a:off x="2060462" y="7190892"/>
            <a:ext cx="1197088" cy="492443"/>
          </a:xfrm>
        </p:spPr>
        <p:txBody>
          <a:bodyPr lIns="0" tIns="0" rIns="0" bIns="0">
            <a:noAutofit/>
          </a:bodyPr>
          <a:lstStyle>
            <a:lvl1pPr marL="0" indent="0">
              <a:buNone/>
              <a:defRPr sz="1867" b="0" i="0">
                <a:solidFill>
                  <a:schemeClr val="bg1"/>
                </a:solidFill>
                <a:latin typeface="+mn-lt"/>
              </a:defRPr>
            </a:lvl1pPr>
            <a:lvl2pPr>
              <a:defRPr sz="5333"/>
            </a:lvl2pPr>
            <a:lvl3pPr>
              <a:defRPr sz="5333"/>
            </a:lvl3pPr>
            <a:lvl4pPr>
              <a:defRPr sz="5333"/>
            </a:lvl4pPr>
            <a:lvl5pPr>
              <a:defRPr sz="5333"/>
            </a:lvl5pPr>
          </a:lstStyle>
          <a:p>
            <a:pPr lvl="0"/>
            <a:r>
              <a:rPr lang="en-US"/>
              <a:t>Click to edit Master text styles</a:t>
            </a:r>
          </a:p>
        </p:txBody>
      </p:sp>
      <p:sp>
        <p:nvSpPr>
          <p:cNvPr id="75" name="Text Placeholder 29">
            <a:extLst>
              <a:ext uri="{FF2B5EF4-FFF2-40B4-BE49-F238E27FC236}">
                <a16:creationId xmlns:a16="http://schemas.microsoft.com/office/drawing/2014/main" id="{63C1927C-E23B-204E-9F3A-2A67D2BF702C}"/>
              </a:ext>
            </a:extLst>
          </p:cNvPr>
          <p:cNvSpPr>
            <a:spLocks noGrp="1"/>
          </p:cNvSpPr>
          <p:nvPr>
            <p:ph type="body" sz="quarter" idx="15"/>
          </p:nvPr>
        </p:nvSpPr>
        <p:spPr>
          <a:xfrm>
            <a:off x="2060462" y="6648994"/>
            <a:ext cx="1197088" cy="274449"/>
          </a:xfrm>
        </p:spPr>
        <p:txBody>
          <a:bodyPr lIns="0" tIns="0" rIns="0" bIns="0">
            <a:noAutofit/>
          </a:bodyPr>
          <a:lstStyle>
            <a:lvl1pPr marL="0" indent="0">
              <a:spcBef>
                <a:spcPts val="533"/>
              </a:spcBef>
              <a:buNone/>
              <a:defRPr sz="2400" b="0" i="0" spc="0" baseline="0">
                <a:solidFill>
                  <a:schemeClr val="bg1"/>
                </a:solidFill>
                <a:latin typeface="+mj-lt"/>
              </a:defRPr>
            </a:lvl1pPr>
            <a:lvl2pPr>
              <a:defRPr sz="5333"/>
            </a:lvl2pPr>
            <a:lvl3pPr>
              <a:defRPr sz="5333"/>
            </a:lvl3pPr>
            <a:lvl4pPr>
              <a:defRPr sz="5333"/>
            </a:lvl4pPr>
            <a:lvl5pPr>
              <a:defRPr sz="5333"/>
            </a:lvl5pPr>
          </a:lstStyle>
          <a:p>
            <a:pPr lvl="0"/>
            <a:r>
              <a:rPr lang="en-US"/>
              <a:t>Click to edit Master text styles</a:t>
            </a:r>
          </a:p>
        </p:txBody>
      </p:sp>
      <p:sp>
        <p:nvSpPr>
          <p:cNvPr id="76" name="Text Placeholder 29">
            <a:extLst>
              <a:ext uri="{FF2B5EF4-FFF2-40B4-BE49-F238E27FC236}">
                <a16:creationId xmlns:a16="http://schemas.microsoft.com/office/drawing/2014/main" id="{EC81F0F5-C204-7248-A336-A655814A8A34}"/>
              </a:ext>
            </a:extLst>
          </p:cNvPr>
          <p:cNvSpPr>
            <a:spLocks noGrp="1"/>
          </p:cNvSpPr>
          <p:nvPr>
            <p:ph type="body" sz="quarter" idx="16"/>
          </p:nvPr>
        </p:nvSpPr>
        <p:spPr>
          <a:xfrm>
            <a:off x="3581468" y="7190892"/>
            <a:ext cx="1197700" cy="492443"/>
          </a:xfrm>
        </p:spPr>
        <p:txBody>
          <a:bodyPr lIns="0" tIns="0" rIns="0" bIns="0">
            <a:noAutofit/>
          </a:bodyPr>
          <a:lstStyle>
            <a:lvl1pPr marL="0" indent="0">
              <a:buNone/>
              <a:defRPr sz="1867" b="0" i="0">
                <a:solidFill>
                  <a:schemeClr val="bg1"/>
                </a:solidFill>
                <a:latin typeface="+mn-lt"/>
              </a:defRPr>
            </a:lvl1pPr>
            <a:lvl2pPr>
              <a:defRPr sz="5333"/>
            </a:lvl2pPr>
            <a:lvl3pPr>
              <a:defRPr sz="5333"/>
            </a:lvl3pPr>
            <a:lvl4pPr>
              <a:defRPr sz="5333"/>
            </a:lvl4pPr>
            <a:lvl5pPr>
              <a:defRPr sz="5333"/>
            </a:lvl5pPr>
          </a:lstStyle>
          <a:p>
            <a:pPr lvl="0"/>
            <a:r>
              <a:rPr lang="en-US"/>
              <a:t>Click to edit Master text styles</a:t>
            </a:r>
          </a:p>
        </p:txBody>
      </p:sp>
      <p:sp>
        <p:nvSpPr>
          <p:cNvPr id="77" name="Text Placeholder 29">
            <a:extLst>
              <a:ext uri="{FF2B5EF4-FFF2-40B4-BE49-F238E27FC236}">
                <a16:creationId xmlns:a16="http://schemas.microsoft.com/office/drawing/2014/main" id="{C9FEF82E-4E9C-8343-9D36-C4A00D7137CC}"/>
              </a:ext>
            </a:extLst>
          </p:cNvPr>
          <p:cNvSpPr>
            <a:spLocks noGrp="1"/>
          </p:cNvSpPr>
          <p:nvPr>
            <p:ph type="body" sz="quarter" idx="31"/>
          </p:nvPr>
        </p:nvSpPr>
        <p:spPr>
          <a:xfrm>
            <a:off x="3581468" y="6648994"/>
            <a:ext cx="1197700" cy="274449"/>
          </a:xfrm>
        </p:spPr>
        <p:txBody>
          <a:bodyPr lIns="0" tIns="0" rIns="0" bIns="0">
            <a:noAutofit/>
          </a:bodyPr>
          <a:lstStyle>
            <a:lvl1pPr marL="0" indent="0">
              <a:spcBef>
                <a:spcPts val="533"/>
              </a:spcBef>
              <a:buNone/>
              <a:defRPr sz="2400" b="0" i="0" spc="0" baseline="0">
                <a:solidFill>
                  <a:schemeClr val="bg1"/>
                </a:solidFill>
                <a:latin typeface="+mj-lt"/>
              </a:defRPr>
            </a:lvl1pPr>
            <a:lvl2pPr>
              <a:defRPr sz="5333"/>
            </a:lvl2pPr>
            <a:lvl3pPr>
              <a:defRPr sz="5333"/>
            </a:lvl3pPr>
            <a:lvl4pPr>
              <a:defRPr sz="5333"/>
            </a:lvl4pPr>
            <a:lvl5pPr>
              <a:defRPr sz="5333"/>
            </a:lvl5pPr>
          </a:lstStyle>
          <a:p>
            <a:pPr lvl="0"/>
            <a:r>
              <a:rPr lang="en-US"/>
              <a:t>Click to edit Master text styles</a:t>
            </a:r>
          </a:p>
        </p:txBody>
      </p:sp>
      <p:sp>
        <p:nvSpPr>
          <p:cNvPr id="78" name="Text Placeholder 29">
            <a:extLst>
              <a:ext uri="{FF2B5EF4-FFF2-40B4-BE49-F238E27FC236}">
                <a16:creationId xmlns:a16="http://schemas.microsoft.com/office/drawing/2014/main" id="{F8AF6664-A005-7A42-9AEF-C5AA5603E49D}"/>
              </a:ext>
            </a:extLst>
          </p:cNvPr>
          <p:cNvSpPr>
            <a:spLocks noGrp="1"/>
          </p:cNvSpPr>
          <p:nvPr>
            <p:ph type="body" sz="quarter" idx="19"/>
          </p:nvPr>
        </p:nvSpPr>
        <p:spPr>
          <a:xfrm>
            <a:off x="5124518" y="7190892"/>
            <a:ext cx="1197700" cy="492443"/>
          </a:xfrm>
        </p:spPr>
        <p:txBody>
          <a:bodyPr lIns="0" tIns="0" rIns="0" bIns="0">
            <a:noAutofit/>
          </a:bodyPr>
          <a:lstStyle>
            <a:lvl1pPr marL="0" indent="0">
              <a:buNone/>
              <a:defRPr sz="1867" b="0" i="0">
                <a:solidFill>
                  <a:schemeClr val="bg1"/>
                </a:solidFill>
                <a:latin typeface="+mn-lt"/>
              </a:defRPr>
            </a:lvl1pPr>
            <a:lvl2pPr>
              <a:defRPr sz="5333"/>
            </a:lvl2pPr>
            <a:lvl3pPr>
              <a:defRPr sz="5333"/>
            </a:lvl3pPr>
            <a:lvl4pPr>
              <a:defRPr sz="5333"/>
            </a:lvl4pPr>
            <a:lvl5pPr>
              <a:defRPr sz="5333"/>
            </a:lvl5pPr>
          </a:lstStyle>
          <a:p>
            <a:pPr lvl="0"/>
            <a:r>
              <a:rPr lang="en-US"/>
              <a:t>Click to edit Master text styles</a:t>
            </a:r>
          </a:p>
        </p:txBody>
      </p:sp>
      <p:sp>
        <p:nvSpPr>
          <p:cNvPr id="79" name="Text Placeholder 29">
            <a:extLst>
              <a:ext uri="{FF2B5EF4-FFF2-40B4-BE49-F238E27FC236}">
                <a16:creationId xmlns:a16="http://schemas.microsoft.com/office/drawing/2014/main" id="{5F6C1E52-E2B6-5F45-A863-5BB35ABAFCD6}"/>
              </a:ext>
            </a:extLst>
          </p:cNvPr>
          <p:cNvSpPr>
            <a:spLocks noGrp="1"/>
          </p:cNvSpPr>
          <p:nvPr>
            <p:ph type="body" sz="quarter" idx="21"/>
          </p:nvPr>
        </p:nvSpPr>
        <p:spPr>
          <a:xfrm>
            <a:off x="5124518" y="6648994"/>
            <a:ext cx="1197700" cy="274449"/>
          </a:xfrm>
        </p:spPr>
        <p:txBody>
          <a:bodyPr lIns="0" tIns="0" rIns="0" bIns="0">
            <a:noAutofit/>
          </a:bodyPr>
          <a:lstStyle>
            <a:lvl1pPr marL="0" indent="0">
              <a:spcBef>
                <a:spcPts val="533"/>
              </a:spcBef>
              <a:buNone/>
              <a:defRPr sz="2400" b="0" i="0" spc="0" baseline="0">
                <a:solidFill>
                  <a:schemeClr val="bg1"/>
                </a:solidFill>
                <a:latin typeface="+mj-lt"/>
              </a:defRPr>
            </a:lvl1pPr>
            <a:lvl2pPr>
              <a:defRPr sz="5333"/>
            </a:lvl2pPr>
            <a:lvl3pPr>
              <a:defRPr sz="5333"/>
            </a:lvl3pPr>
            <a:lvl4pPr>
              <a:defRPr sz="5333"/>
            </a:lvl4pPr>
            <a:lvl5pPr>
              <a:defRPr sz="5333"/>
            </a:lvl5pPr>
          </a:lstStyle>
          <a:p>
            <a:pPr lvl="0"/>
            <a:r>
              <a:rPr lang="en-US"/>
              <a:t>Click to edit Master text styles</a:t>
            </a:r>
          </a:p>
        </p:txBody>
      </p:sp>
      <p:grpSp>
        <p:nvGrpSpPr>
          <p:cNvPr id="23" name="Group 22">
            <a:extLst>
              <a:ext uri="{FF2B5EF4-FFF2-40B4-BE49-F238E27FC236}">
                <a16:creationId xmlns:a16="http://schemas.microsoft.com/office/drawing/2014/main" id="{EFD0B2D5-B3C2-D847-A220-86CB6A37E418}"/>
              </a:ext>
            </a:extLst>
          </p:cNvPr>
          <p:cNvGrpSpPr/>
          <p:nvPr userDrawn="1"/>
        </p:nvGrpSpPr>
        <p:grpSpPr>
          <a:xfrm>
            <a:off x="3579019" y="0"/>
            <a:ext cx="3278980" cy="4314136"/>
            <a:chOff x="5612972" y="1"/>
            <a:chExt cx="6615961" cy="3672246"/>
          </a:xfrm>
        </p:grpSpPr>
        <p:sp>
          <p:nvSpPr>
            <p:cNvPr id="28" name="AutoShape 24">
              <a:extLst>
                <a:ext uri="{FF2B5EF4-FFF2-40B4-BE49-F238E27FC236}">
                  <a16:creationId xmlns:a16="http://schemas.microsoft.com/office/drawing/2014/main" id="{A7FD25A4-760F-814C-915F-DD6E89CA3A40}"/>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29" name="Freeform 28">
              <a:extLst>
                <a:ext uri="{FF2B5EF4-FFF2-40B4-BE49-F238E27FC236}">
                  <a16:creationId xmlns:a16="http://schemas.microsoft.com/office/drawing/2014/main" id="{A0CC8369-E81F-D447-87D8-1AF0C58EAC07}"/>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30" name="Freeform 29">
              <a:extLst>
                <a:ext uri="{FF2B5EF4-FFF2-40B4-BE49-F238E27FC236}">
                  <a16:creationId xmlns:a16="http://schemas.microsoft.com/office/drawing/2014/main" id="{C41CA81E-EF54-D048-8775-CD4AB37A7DF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sp>
          <p:nvSpPr>
            <p:cNvPr id="31" name="Freeform 30">
              <a:extLst>
                <a:ext uri="{FF2B5EF4-FFF2-40B4-BE49-F238E27FC236}">
                  <a16:creationId xmlns:a16="http://schemas.microsoft.com/office/drawing/2014/main" id="{D95A4B85-923E-B641-B239-2A1999AB294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sz="2400" dirty="0"/>
            </a:p>
          </p:txBody>
        </p:sp>
        <p:sp>
          <p:nvSpPr>
            <p:cNvPr id="32" name="Freeform 31">
              <a:extLst>
                <a:ext uri="{FF2B5EF4-FFF2-40B4-BE49-F238E27FC236}">
                  <a16:creationId xmlns:a16="http://schemas.microsoft.com/office/drawing/2014/main" id="{501386DC-76EB-F34E-AD0E-22957D3B38D5}"/>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2400" dirty="0"/>
            </a:p>
          </p:txBody>
        </p:sp>
      </p:grpSp>
      <p:sp>
        <p:nvSpPr>
          <p:cNvPr id="66" name="Picture Placeholder 25">
            <a:extLst>
              <a:ext uri="{FF2B5EF4-FFF2-40B4-BE49-F238E27FC236}">
                <a16:creationId xmlns:a16="http://schemas.microsoft.com/office/drawing/2014/main" id="{2D21D633-C51E-E94E-BAE3-96F52F76E496}"/>
              </a:ext>
            </a:extLst>
          </p:cNvPr>
          <p:cNvSpPr>
            <a:spLocks noGrp="1"/>
          </p:cNvSpPr>
          <p:nvPr>
            <p:ph type="pic" sz="quarter" idx="27"/>
          </p:nvPr>
        </p:nvSpPr>
        <p:spPr>
          <a:xfrm>
            <a:off x="3578789" y="3430512"/>
            <a:ext cx="1191513" cy="2716289"/>
          </a:xfrm>
          <a:prstGeom prst="rect">
            <a:avLst/>
          </a:prstGeom>
        </p:spPr>
        <p:txBody>
          <a:bodyPr/>
          <a:lstStyle/>
          <a:p>
            <a:r>
              <a:rPr lang="en-US"/>
              <a:t>Click icon to add picture</a:t>
            </a:r>
            <a:endParaRPr lang="en-US" dirty="0"/>
          </a:p>
        </p:txBody>
      </p:sp>
      <p:sp>
        <p:nvSpPr>
          <p:cNvPr id="69" name="Picture Placeholder 25">
            <a:extLst>
              <a:ext uri="{FF2B5EF4-FFF2-40B4-BE49-F238E27FC236}">
                <a16:creationId xmlns:a16="http://schemas.microsoft.com/office/drawing/2014/main" id="{639EFA5A-9C69-DF4D-81B7-FA1F8CCCF934}"/>
              </a:ext>
            </a:extLst>
          </p:cNvPr>
          <p:cNvSpPr>
            <a:spLocks noGrp="1"/>
          </p:cNvSpPr>
          <p:nvPr>
            <p:ph type="pic" sz="quarter" idx="30"/>
          </p:nvPr>
        </p:nvSpPr>
        <p:spPr>
          <a:xfrm>
            <a:off x="5125513" y="3430512"/>
            <a:ext cx="1191513" cy="2716289"/>
          </a:xfrm>
          <a:prstGeom prst="rect">
            <a:avLst/>
          </a:prstGeom>
        </p:spPr>
        <p:txBody>
          <a:bodyPr/>
          <a:lstStyle/>
          <a:p>
            <a:r>
              <a:rPr lang="en-US"/>
              <a:t>Click icon to add picture</a:t>
            </a:r>
            <a:endParaRPr lang="en-US" dirty="0"/>
          </a:p>
        </p:txBody>
      </p:sp>
      <p:sp>
        <p:nvSpPr>
          <p:cNvPr id="4" name="Footer Placeholder 3">
            <a:extLst>
              <a:ext uri="{FF2B5EF4-FFF2-40B4-BE49-F238E27FC236}">
                <a16:creationId xmlns:a16="http://schemas.microsoft.com/office/drawing/2014/main" id="{7DE0184F-2619-4333-B49F-C7ACE8B2C3A6}"/>
              </a:ext>
            </a:extLst>
          </p:cNvPr>
          <p:cNvSpPr>
            <a:spLocks noGrp="1"/>
          </p:cNvSpPr>
          <p:nvPr>
            <p:ph type="ftr" sz="quarter" idx="33"/>
          </p:nvPr>
        </p:nvSpPr>
        <p:spPr/>
        <p:txBody>
          <a:bodyPr/>
          <a:lstStyle/>
          <a:p>
            <a:r>
              <a:rPr lang="en-US"/>
              <a:t>Annual Review</a:t>
            </a:r>
            <a:endParaRPr lang="en-US" b="0" dirty="0"/>
          </a:p>
        </p:txBody>
      </p:sp>
      <p:sp>
        <p:nvSpPr>
          <p:cNvPr id="5" name="Slide Number Placeholder 4">
            <a:extLst>
              <a:ext uri="{FF2B5EF4-FFF2-40B4-BE49-F238E27FC236}">
                <a16:creationId xmlns:a16="http://schemas.microsoft.com/office/drawing/2014/main" id="{705A1C65-B00C-4CA4-83B6-3DFA3DF96296}"/>
              </a:ext>
            </a:extLst>
          </p:cNvPr>
          <p:cNvSpPr>
            <a:spLocks noGrp="1"/>
          </p:cNvSpPr>
          <p:nvPr>
            <p:ph type="sldNum" sz="quarter" idx="34"/>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99636246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338" userDrawn="1">
          <p15:clr>
            <a:srgbClr val="FBAE40"/>
          </p15:clr>
        </p15:guide>
        <p15:guide id="2" pos="3983" userDrawn="1">
          <p15:clr>
            <a:srgbClr val="FBAE40"/>
          </p15:clr>
        </p15:guide>
        <p15:guide id="3" pos="1296" userDrawn="1">
          <p15:clr>
            <a:srgbClr val="FBAE40"/>
          </p15:clr>
        </p15:guide>
        <p15:guide id="4" pos="2255" userDrawn="1">
          <p15:clr>
            <a:srgbClr val="FBAE40"/>
          </p15:clr>
        </p15:guide>
        <p15:guide id="5" pos="1094" userDrawn="1">
          <p15:clr>
            <a:srgbClr val="FBAE40"/>
          </p15:clr>
        </p15:guide>
        <p15:guide id="6" pos="2052" userDrawn="1">
          <p15:clr>
            <a:srgbClr val="FBAE40"/>
          </p15:clr>
        </p15:guide>
        <p15:guide id="7" orient="horz" pos="1856" userDrawn="1">
          <p15:clr>
            <a:srgbClr val="FBAE40"/>
          </p15:clr>
        </p15:guide>
        <p15:guide id="8" orient="horz" pos="736" userDrawn="1">
          <p15:clr>
            <a:srgbClr val="FBAE40"/>
          </p15:clr>
        </p15:guide>
        <p15:guide id="9" orient="horz" pos="1632" userDrawn="1">
          <p15:clr>
            <a:srgbClr val="FBAE40"/>
          </p15:clr>
        </p15:guide>
        <p15:guide id="10" pos="3011" userDrawn="1">
          <p15:clr>
            <a:srgbClr val="FBAE40"/>
          </p15:clr>
        </p15:guide>
        <p15:guide id="11" pos="3227" userDrawn="1">
          <p15:clr>
            <a:srgbClr val="FBAE40"/>
          </p15:clr>
        </p15:guide>
        <p15:guide id="12" orient="horz" pos="3872" userDrawn="1">
          <p15:clr>
            <a:srgbClr val="FBAE40"/>
          </p15:clr>
        </p15:guide>
        <p15:guide id="13" orient="horz" pos="2144"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meline ">
    <p:bg>
      <p:bgPr>
        <a:solidFill>
          <a:schemeClr val="tx1"/>
        </a:solidFill>
        <a:effectLst/>
      </p:bgPr>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040046AF-E5BF-854D-9986-7C3019770FE7}"/>
              </a:ext>
            </a:extLst>
          </p:cNvPr>
          <p:cNvCxnSpPr>
            <a:cxnSpLocks/>
          </p:cNvCxnSpPr>
          <p:nvPr userDrawn="1"/>
        </p:nvCxnSpPr>
        <p:spPr>
          <a:xfrm flipH="1">
            <a:off x="588352" y="2951711"/>
            <a:ext cx="1202" cy="24384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6CA14A6-0144-BC49-A8D4-C979D13258C0}"/>
              </a:ext>
            </a:extLst>
          </p:cNvPr>
          <p:cNvCxnSpPr>
            <a:cxnSpLocks/>
          </p:cNvCxnSpPr>
          <p:nvPr userDrawn="1"/>
        </p:nvCxnSpPr>
        <p:spPr>
          <a:xfrm flipH="1">
            <a:off x="3476527" y="2951711"/>
            <a:ext cx="6245" cy="24384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A582FC2-A135-5743-B9C0-6AC7225B42E1}"/>
              </a:ext>
            </a:extLst>
          </p:cNvPr>
          <p:cNvCxnSpPr>
            <a:cxnSpLocks/>
          </p:cNvCxnSpPr>
          <p:nvPr userDrawn="1"/>
        </p:nvCxnSpPr>
        <p:spPr>
          <a:xfrm flipH="1">
            <a:off x="4919413" y="5206283"/>
            <a:ext cx="1202" cy="24384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7C43222-5868-0247-838F-58F4F6C8EE75}"/>
              </a:ext>
            </a:extLst>
          </p:cNvPr>
          <p:cNvCxnSpPr>
            <a:cxnSpLocks/>
          </p:cNvCxnSpPr>
          <p:nvPr userDrawn="1"/>
        </p:nvCxnSpPr>
        <p:spPr>
          <a:xfrm flipH="1">
            <a:off x="2031237" y="5194588"/>
            <a:ext cx="1202" cy="24384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30" name="Title 1">
            <a:extLst>
              <a:ext uri="{FF2B5EF4-FFF2-40B4-BE49-F238E27FC236}">
                <a16:creationId xmlns:a16="http://schemas.microsoft.com/office/drawing/2014/main" id="{46EEE005-F78A-9D4F-B159-964376C387DD}"/>
              </a:ext>
            </a:extLst>
          </p:cNvPr>
          <p:cNvSpPr>
            <a:spLocks noGrp="1"/>
          </p:cNvSpPr>
          <p:nvPr>
            <p:ph type="title"/>
          </p:nvPr>
        </p:nvSpPr>
        <p:spPr>
          <a:xfrm>
            <a:off x="542263" y="1172085"/>
            <a:ext cx="2779581" cy="814484"/>
          </a:xfrm>
          <a:prstGeom prst="rect">
            <a:avLst/>
          </a:prstGeom>
        </p:spPr>
        <p:txBody>
          <a:bodyPr lIns="0" tIns="0" rIns="0" bIns="0" anchor="b" anchorCtr="0">
            <a:normAutofit/>
          </a:bodyPr>
          <a:lstStyle>
            <a:lvl1pPr>
              <a:defRPr sz="5867" b="1" i="0">
                <a:solidFill>
                  <a:schemeClr val="bg1"/>
                </a:solidFill>
                <a:latin typeface="+mj-lt"/>
              </a:defRPr>
            </a:lvl1pPr>
          </a:lstStyle>
          <a:p>
            <a:r>
              <a:rPr lang="en-US"/>
              <a:t>Click to edit Master title style</a:t>
            </a:r>
            <a:endParaRPr lang="en-US" dirty="0"/>
          </a:p>
        </p:txBody>
      </p:sp>
      <p:sp>
        <p:nvSpPr>
          <p:cNvPr id="96" name="Text Placeholder 29">
            <a:extLst>
              <a:ext uri="{FF2B5EF4-FFF2-40B4-BE49-F238E27FC236}">
                <a16:creationId xmlns:a16="http://schemas.microsoft.com/office/drawing/2014/main" id="{FC61536F-8EA7-5A48-AF76-8B0E251BD8CB}"/>
              </a:ext>
            </a:extLst>
          </p:cNvPr>
          <p:cNvSpPr>
            <a:spLocks noGrp="1"/>
          </p:cNvSpPr>
          <p:nvPr>
            <p:ph type="body" sz="quarter" idx="12"/>
          </p:nvPr>
        </p:nvSpPr>
        <p:spPr>
          <a:xfrm>
            <a:off x="729537" y="3913141"/>
            <a:ext cx="1200150" cy="492443"/>
          </a:xfrm>
          <a:ln>
            <a:noFill/>
          </a:ln>
        </p:spPr>
        <p:txBody>
          <a:bodyPr lIns="0" tIns="0" rIns="0" bIns="0">
            <a:noAutofit/>
          </a:bodyPr>
          <a:lstStyle>
            <a:lvl1pPr marL="0" indent="0">
              <a:buNone/>
              <a:defRPr sz="1867" b="0" i="0">
                <a:solidFill>
                  <a:schemeClr val="bg1"/>
                </a:solidFill>
                <a:latin typeface="+mn-lt"/>
              </a:defRPr>
            </a:lvl1pPr>
            <a:lvl2pPr>
              <a:defRPr sz="5333"/>
            </a:lvl2pPr>
            <a:lvl3pPr>
              <a:defRPr sz="5333"/>
            </a:lvl3pPr>
            <a:lvl4pPr>
              <a:defRPr sz="5333"/>
            </a:lvl4pPr>
            <a:lvl5pPr>
              <a:defRPr sz="5333"/>
            </a:lvl5pPr>
          </a:lstStyle>
          <a:p>
            <a:pPr lvl="0"/>
            <a:r>
              <a:rPr lang="en-US"/>
              <a:t>Click to edit Master text styles</a:t>
            </a:r>
          </a:p>
        </p:txBody>
      </p:sp>
      <p:sp>
        <p:nvSpPr>
          <p:cNvPr id="97" name="Text Placeholder 29">
            <a:extLst>
              <a:ext uri="{FF2B5EF4-FFF2-40B4-BE49-F238E27FC236}">
                <a16:creationId xmlns:a16="http://schemas.microsoft.com/office/drawing/2014/main" id="{64FFD994-BD97-ED49-8607-286ECBB1CDA3}"/>
              </a:ext>
            </a:extLst>
          </p:cNvPr>
          <p:cNvSpPr>
            <a:spLocks noGrp="1"/>
          </p:cNvSpPr>
          <p:nvPr>
            <p:ph type="body" sz="quarter" idx="11"/>
          </p:nvPr>
        </p:nvSpPr>
        <p:spPr>
          <a:xfrm>
            <a:off x="729537" y="3424916"/>
            <a:ext cx="1200150" cy="274449"/>
          </a:xfrm>
          <a:ln>
            <a:noFill/>
          </a:ln>
        </p:spPr>
        <p:txBody>
          <a:bodyPr lIns="0" tIns="0" rIns="0" bIns="0">
            <a:noAutofit/>
          </a:bodyPr>
          <a:lstStyle>
            <a:lvl1pPr marL="0" indent="0">
              <a:spcBef>
                <a:spcPts val="533"/>
              </a:spcBef>
              <a:buNone/>
              <a:defRPr sz="2400" b="0" i="0" spc="0" baseline="0">
                <a:solidFill>
                  <a:schemeClr val="bg1"/>
                </a:solidFill>
                <a:latin typeface="+mj-lt"/>
              </a:defRPr>
            </a:lvl1pPr>
            <a:lvl2pPr>
              <a:defRPr sz="5333"/>
            </a:lvl2pPr>
            <a:lvl3pPr>
              <a:defRPr sz="5333"/>
            </a:lvl3pPr>
            <a:lvl4pPr>
              <a:defRPr sz="5333"/>
            </a:lvl4pPr>
            <a:lvl5pPr>
              <a:defRPr sz="5333"/>
            </a:lvl5pPr>
          </a:lstStyle>
          <a:p>
            <a:pPr lvl="0"/>
            <a:r>
              <a:rPr lang="en-US"/>
              <a:t>Click to edit Master text styles</a:t>
            </a:r>
          </a:p>
        </p:txBody>
      </p:sp>
      <p:sp>
        <p:nvSpPr>
          <p:cNvPr id="102" name="Text Placeholder 29">
            <a:extLst>
              <a:ext uri="{FF2B5EF4-FFF2-40B4-BE49-F238E27FC236}">
                <a16:creationId xmlns:a16="http://schemas.microsoft.com/office/drawing/2014/main" id="{D1ADE805-BFBC-ED47-B9CB-6CB2FF02E868}"/>
              </a:ext>
            </a:extLst>
          </p:cNvPr>
          <p:cNvSpPr>
            <a:spLocks noGrp="1"/>
          </p:cNvSpPr>
          <p:nvPr>
            <p:ph type="body" sz="quarter" idx="30"/>
          </p:nvPr>
        </p:nvSpPr>
        <p:spPr>
          <a:xfrm>
            <a:off x="2192512" y="6783104"/>
            <a:ext cx="1200150" cy="492443"/>
          </a:xfrm>
          <a:ln>
            <a:noFill/>
          </a:ln>
        </p:spPr>
        <p:txBody>
          <a:bodyPr lIns="0" tIns="0" rIns="0" bIns="0">
            <a:noAutofit/>
          </a:bodyPr>
          <a:lstStyle>
            <a:lvl1pPr marL="0" indent="0">
              <a:buNone/>
              <a:defRPr sz="1867" b="0" i="0">
                <a:solidFill>
                  <a:schemeClr val="bg1"/>
                </a:solidFill>
                <a:latin typeface="+mn-lt"/>
              </a:defRPr>
            </a:lvl1pPr>
            <a:lvl2pPr>
              <a:defRPr sz="5333"/>
            </a:lvl2pPr>
            <a:lvl3pPr>
              <a:defRPr sz="5333"/>
            </a:lvl3pPr>
            <a:lvl4pPr>
              <a:defRPr sz="5333"/>
            </a:lvl4pPr>
            <a:lvl5pPr>
              <a:defRPr sz="5333"/>
            </a:lvl5pPr>
          </a:lstStyle>
          <a:p>
            <a:pPr lvl="0"/>
            <a:r>
              <a:rPr lang="en-US"/>
              <a:t>Click to edit Master text styles</a:t>
            </a:r>
          </a:p>
        </p:txBody>
      </p:sp>
      <p:sp>
        <p:nvSpPr>
          <p:cNvPr id="103" name="Text Placeholder 29">
            <a:extLst>
              <a:ext uri="{FF2B5EF4-FFF2-40B4-BE49-F238E27FC236}">
                <a16:creationId xmlns:a16="http://schemas.microsoft.com/office/drawing/2014/main" id="{334A3589-641F-F547-891B-149579153B75}"/>
              </a:ext>
            </a:extLst>
          </p:cNvPr>
          <p:cNvSpPr>
            <a:spLocks noGrp="1"/>
          </p:cNvSpPr>
          <p:nvPr>
            <p:ph type="body" sz="quarter" idx="31"/>
          </p:nvPr>
        </p:nvSpPr>
        <p:spPr>
          <a:xfrm>
            <a:off x="2192512" y="6269212"/>
            <a:ext cx="1200150" cy="274449"/>
          </a:xfrm>
          <a:ln>
            <a:noFill/>
          </a:ln>
        </p:spPr>
        <p:txBody>
          <a:bodyPr vert="horz" lIns="0" tIns="0" rIns="0" bIns="0" rtlCol="0">
            <a:noAutofit/>
          </a:bodyPr>
          <a:lstStyle>
            <a:lvl1pPr marL="0" indent="0">
              <a:spcBef>
                <a:spcPts val="533"/>
              </a:spcBef>
              <a:buNone/>
              <a:defRPr lang="en-US" sz="2400" spc="0" baseline="0" dirty="0">
                <a:latin typeface="+mj-lt"/>
              </a:defRPr>
            </a:lvl1pPr>
            <a:lvl2pPr>
              <a:defRPr sz="5333"/>
            </a:lvl2pPr>
            <a:lvl3pPr>
              <a:defRPr sz="5333"/>
            </a:lvl3pPr>
            <a:lvl4pPr>
              <a:defRPr sz="5333"/>
            </a:lvl4pPr>
            <a:lvl5pPr>
              <a:defRPr sz="5333"/>
            </a:lvl5pPr>
          </a:lstStyle>
          <a:p>
            <a:pPr marL="0" lvl="0" indent="0">
              <a:spcBef>
                <a:spcPts val="533"/>
              </a:spcBef>
              <a:buNone/>
            </a:pPr>
            <a:r>
              <a:rPr lang="en-US"/>
              <a:t>Click to edit Master text styles</a:t>
            </a:r>
          </a:p>
        </p:txBody>
      </p:sp>
      <p:sp>
        <p:nvSpPr>
          <p:cNvPr id="106" name="Text Placeholder 29">
            <a:extLst>
              <a:ext uri="{FF2B5EF4-FFF2-40B4-BE49-F238E27FC236}">
                <a16:creationId xmlns:a16="http://schemas.microsoft.com/office/drawing/2014/main" id="{A63F8454-D12E-A641-ABD0-8977D3F5EC05}"/>
              </a:ext>
            </a:extLst>
          </p:cNvPr>
          <p:cNvSpPr>
            <a:spLocks noGrp="1"/>
          </p:cNvSpPr>
          <p:nvPr>
            <p:ph type="body" sz="quarter" idx="32"/>
          </p:nvPr>
        </p:nvSpPr>
        <p:spPr>
          <a:xfrm>
            <a:off x="5063462" y="6783104"/>
            <a:ext cx="1200150" cy="492443"/>
          </a:xfrm>
          <a:ln>
            <a:noFill/>
          </a:ln>
        </p:spPr>
        <p:txBody>
          <a:bodyPr lIns="0" tIns="0" rIns="0" bIns="0">
            <a:noAutofit/>
          </a:bodyPr>
          <a:lstStyle>
            <a:lvl1pPr marL="0" indent="0">
              <a:buNone/>
              <a:defRPr sz="1867" b="0" i="0">
                <a:solidFill>
                  <a:schemeClr val="bg1"/>
                </a:solidFill>
                <a:latin typeface="+mn-lt"/>
              </a:defRPr>
            </a:lvl1pPr>
            <a:lvl2pPr>
              <a:defRPr sz="5333"/>
            </a:lvl2pPr>
            <a:lvl3pPr>
              <a:defRPr sz="5333"/>
            </a:lvl3pPr>
            <a:lvl4pPr>
              <a:defRPr sz="5333"/>
            </a:lvl4pPr>
            <a:lvl5pPr>
              <a:defRPr sz="5333"/>
            </a:lvl5pPr>
          </a:lstStyle>
          <a:p>
            <a:pPr lvl="0"/>
            <a:r>
              <a:rPr lang="en-US"/>
              <a:t>Click to edit Master text styles</a:t>
            </a:r>
          </a:p>
        </p:txBody>
      </p:sp>
      <p:sp>
        <p:nvSpPr>
          <p:cNvPr id="107" name="Text Placeholder 29">
            <a:extLst>
              <a:ext uri="{FF2B5EF4-FFF2-40B4-BE49-F238E27FC236}">
                <a16:creationId xmlns:a16="http://schemas.microsoft.com/office/drawing/2014/main" id="{F35AA15D-DBAD-9840-8764-A5B6D486A234}"/>
              </a:ext>
            </a:extLst>
          </p:cNvPr>
          <p:cNvSpPr>
            <a:spLocks noGrp="1"/>
          </p:cNvSpPr>
          <p:nvPr>
            <p:ph type="body" sz="quarter" idx="33"/>
          </p:nvPr>
        </p:nvSpPr>
        <p:spPr>
          <a:xfrm>
            <a:off x="5063462" y="6269212"/>
            <a:ext cx="1200150" cy="274449"/>
          </a:xfrm>
          <a:ln>
            <a:noFill/>
          </a:ln>
        </p:spPr>
        <p:txBody>
          <a:bodyPr vert="horz" lIns="0" tIns="0" rIns="0" bIns="0" rtlCol="0">
            <a:noAutofit/>
          </a:bodyPr>
          <a:lstStyle>
            <a:lvl1pPr marL="0" indent="0">
              <a:spcBef>
                <a:spcPts val="533"/>
              </a:spcBef>
              <a:buNone/>
              <a:defRPr lang="en-US" sz="2400" spc="0" baseline="0" dirty="0">
                <a:latin typeface="+mj-lt"/>
              </a:defRPr>
            </a:lvl1pPr>
            <a:lvl2pPr>
              <a:defRPr sz="5333"/>
            </a:lvl2pPr>
            <a:lvl3pPr>
              <a:defRPr sz="5333"/>
            </a:lvl3pPr>
            <a:lvl4pPr>
              <a:defRPr sz="5333"/>
            </a:lvl4pPr>
            <a:lvl5pPr>
              <a:defRPr sz="5333"/>
            </a:lvl5pPr>
          </a:lstStyle>
          <a:p>
            <a:pPr marL="0" lvl="0" indent="0">
              <a:spcBef>
                <a:spcPts val="533"/>
              </a:spcBef>
              <a:buNone/>
            </a:pPr>
            <a:r>
              <a:rPr lang="en-US"/>
              <a:t>Click to edit Master text styles</a:t>
            </a:r>
          </a:p>
        </p:txBody>
      </p:sp>
      <p:sp>
        <p:nvSpPr>
          <p:cNvPr id="108" name="Text Placeholder 29">
            <a:extLst>
              <a:ext uri="{FF2B5EF4-FFF2-40B4-BE49-F238E27FC236}">
                <a16:creationId xmlns:a16="http://schemas.microsoft.com/office/drawing/2014/main" id="{8357CA0F-1A55-B145-8305-562F0DF22543}"/>
              </a:ext>
            </a:extLst>
          </p:cNvPr>
          <p:cNvSpPr>
            <a:spLocks noGrp="1"/>
          </p:cNvSpPr>
          <p:nvPr>
            <p:ph type="body" sz="quarter" idx="34"/>
          </p:nvPr>
        </p:nvSpPr>
        <p:spPr>
          <a:xfrm>
            <a:off x="3621455" y="3913141"/>
            <a:ext cx="1200150" cy="492443"/>
          </a:xfrm>
          <a:ln>
            <a:noFill/>
          </a:ln>
        </p:spPr>
        <p:txBody>
          <a:bodyPr lIns="0" tIns="0" rIns="0" bIns="0">
            <a:noAutofit/>
          </a:bodyPr>
          <a:lstStyle>
            <a:lvl1pPr marL="0" indent="0">
              <a:buNone/>
              <a:defRPr sz="1867" b="0" i="0">
                <a:solidFill>
                  <a:schemeClr val="bg1"/>
                </a:solidFill>
                <a:latin typeface="+mn-lt"/>
              </a:defRPr>
            </a:lvl1pPr>
            <a:lvl2pPr>
              <a:defRPr sz="5333"/>
            </a:lvl2pPr>
            <a:lvl3pPr>
              <a:defRPr sz="5333"/>
            </a:lvl3pPr>
            <a:lvl4pPr>
              <a:defRPr sz="5333"/>
            </a:lvl4pPr>
            <a:lvl5pPr>
              <a:defRPr sz="5333"/>
            </a:lvl5pPr>
          </a:lstStyle>
          <a:p>
            <a:pPr lvl="0"/>
            <a:r>
              <a:rPr lang="en-US"/>
              <a:t>Click to edit Master text styles</a:t>
            </a:r>
          </a:p>
        </p:txBody>
      </p:sp>
      <p:sp>
        <p:nvSpPr>
          <p:cNvPr id="109" name="Text Placeholder 29">
            <a:extLst>
              <a:ext uri="{FF2B5EF4-FFF2-40B4-BE49-F238E27FC236}">
                <a16:creationId xmlns:a16="http://schemas.microsoft.com/office/drawing/2014/main" id="{D6C49F6F-AF28-8942-8442-8F54A1DC388B}"/>
              </a:ext>
            </a:extLst>
          </p:cNvPr>
          <p:cNvSpPr>
            <a:spLocks noGrp="1"/>
          </p:cNvSpPr>
          <p:nvPr>
            <p:ph type="body" sz="quarter" idx="35"/>
          </p:nvPr>
        </p:nvSpPr>
        <p:spPr>
          <a:xfrm>
            <a:off x="3621455" y="3424916"/>
            <a:ext cx="1200150" cy="274449"/>
          </a:xfrm>
          <a:ln>
            <a:noFill/>
          </a:ln>
        </p:spPr>
        <p:txBody>
          <a:bodyPr lIns="0" tIns="0" rIns="0" bIns="0">
            <a:noAutofit/>
          </a:bodyPr>
          <a:lstStyle>
            <a:lvl1pPr marL="0" indent="0">
              <a:spcBef>
                <a:spcPts val="533"/>
              </a:spcBef>
              <a:buNone/>
              <a:defRPr sz="2400" b="0" i="0" spc="0" baseline="0">
                <a:solidFill>
                  <a:schemeClr val="bg1"/>
                </a:solidFill>
                <a:latin typeface="+mj-lt"/>
              </a:defRPr>
            </a:lvl1pPr>
            <a:lvl2pPr>
              <a:defRPr sz="5333"/>
            </a:lvl2pPr>
            <a:lvl3pPr>
              <a:defRPr sz="5333"/>
            </a:lvl3pPr>
            <a:lvl4pPr>
              <a:defRPr sz="5333"/>
            </a:lvl4pPr>
            <a:lvl5pPr>
              <a:defRPr sz="5333"/>
            </a:lvl5pPr>
          </a:lstStyle>
          <a:p>
            <a:pPr lvl="0"/>
            <a:r>
              <a:rPr lang="en-US"/>
              <a:t>Click to edit Master text styles</a:t>
            </a:r>
          </a:p>
        </p:txBody>
      </p:sp>
      <p:cxnSp>
        <p:nvCxnSpPr>
          <p:cNvPr id="8" name="Straight Connector 7">
            <a:extLst>
              <a:ext uri="{FF2B5EF4-FFF2-40B4-BE49-F238E27FC236}">
                <a16:creationId xmlns:a16="http://schemas.microsoft.com/office/drawing/2014/main" id="{4CE2724A-BCA1-604F-9D18-BF05746408C2}"/>
              </a:ext>
            </a:extLst>
          </p:cNvPr>
          <p:cNvCxnSpPr/>
          <p:nvPr userDrawn="1"/>
        </p:nvCxnSpPr>
        <p:spPr>
          <a:xfrm>
            <a:off x="544325" y="5291707"/>
            <a:ext cx="5779956" cy="0"/>
          </a:xfrm>
          <a:prstGeom prst="line">
            <a:avLst/>
          </a:prstGeom>
          <a:ln w="165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id="{4923D7D1-A9CC-C34C-86FF-43B5C8978712}"/>
              </a:ext>
            </a:extLst>
          </p:cNvPr>
          <p:cNvSpPr/>
          <p:nvPr userDrawn="1"/>
        </p:nvSpPr>
        <p:spPr>
          <a:xfrm>
            <a:off x="542432" y="5177655"/>
            <a:ext cx="91840" cy="2176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47" name="Rectangle 46">
            <a:extLst>
              <a:ext uri="{FF2B5EF4-FFF2-40B4-BE49-F238E27FC236}">
                <a16:creationId xmlns:a16="http://schemas.microsoft.com/office/drawing/2014/main" id="{6119FF13-13AB-3448-B24E-58E18B3CE2B6}"/>
              </a:ext>
            </a:extLst>
          </p:cNvPr>
          <p:cNvSpPr/>
          <p:nvPr userDrawn="1"/>
        </p:nvSpPr>
        <p:spPr>
          <a:xfrm>
            <a:off x="1986520" y="5189350"/>
            <a:ext cx="91840" cy="2176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27" name="Rectangle 26">
            <a:extLst>
              <a:ext uri="{FF2B5EF4-FFF2-40B4-BE49-F238E27FC236}">
                <a16:creationId xmlns:a16="http://schemas.microsoft.com/office/drawing/2014/main" id="{22F8F982-870E-AE44-B0D3-B3313BC48DB7}"/>
              </a:ext>
            </a:extLst>
          </p:cNvPr>
          <p:cNvSpPr/>
          <p:nvPr userDrawn="1"/>
        </p:nvSpPr>
        <p:spPr>
          <a:xfrm>
            <a:off x="3430607" y="5177655"/>
            <a:ext cx="91840" cy="2176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29" name="Rectangle 28">
            <a:extLst>
              <a:ext uri="{FF2B5EF4-FFF2-40B4-BE49-F238E27FC236}">
                <a16:creationId xmlns:a16="http://schemas.microsoft.com/office/drawing/2014/main" id="{C549A137-DB5E-9C40-8C0A-ED607212022C}"/>
              </a:ext>
            </a:extLst>
          </p:cNvPr>
          <p:cNvSpPr/>
          <p:nvPr userDrawn="1"/>
        </p:nvSpPr>
        <p:spPr>
          <a:xfrm>
            <a:off x="4874695" y="5189350"/>
            <a:ext cx="91840" cy="2176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4" name="Footer Placeholder 3">
            <a:extLst>
              <a:ext uri="{FF2B5EF4-FFF2-40B4-BE49-F238E27FC236}">
                <a16:creationId xmlns:a16="http://schemas.microsoft.com/office/drawing/2014/main" id="{FF46DFD4-BF8C-4939-874D-85B7DF956768}"/>
              </a:ext>
            </a:extLst>
          </p:cNvPr>
          <p:cNvSpPr>
            <a:spLocks noGrp="1"/>
          </p:cNvSpPr>
          <p:nvPr>
            <p:ph type="ftr" sz="quarter" idx="37"/>
          </p:nvPr>
        </p:nvSpPr>
        <p:spPr/>
        <p:txBody>
          <a:bodyPr/>
          <a:lstStyle/>
          <a:p>
            <a:r>
              <a:rPr lang="en-US"/>
              <a:t>Annual Review</a:t>
            </a:r>
            <a:endParaRPr lang="en-US" b="0" dirty="0"/>
          </a:p>
        </p:txBody>
      </p:sp>
      <p:sp>
        <p:nvSpPr>
          <p:cNvPr id="5" name="Slide Number Placeholder 4">
            <a:extLst>
              <a:ext uri="{FF2B5EF4-FFF2-40B4-BE49-F238E27FC236}">
                <a16:creationId xmlns:a16="http://schemas.microsoft.com/office/drawing/2014/main" id="{7373856F-38E9-4BBF-93D8-0F8AC2E0E6C7}"/>
              </a:ext>
            </a:extLst>
          </p:cNvPr>
          <p:cNvSpPr>
            <a:spLocks noGrp="1"/>
          </p:cNvSpPr>
          <p:nvPr>
            <p:ph type="sldNum" sz="quarter" idx="38"/>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298615523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338" userDrawn="1">
          <p15:clr>
            <a:srgbClr val="FBAE40"/>
          </p15:clr>
        </p15:guide>
        <p15:guide id="2" pos="3983" userDrawn="1">
          <p15:clr>
            <a:srgbClr val="FBAE40"/>
          </p15:clr>
        </p15:guide>
        <p15:guide id="3" pos="1620" userDrawn="1">
          <p15:clr>
            <a:srgbClr val="FBAE40"/>
          </p15:clr>
        </p15:guide>
        <p15:guide id="4" pos="2903" userDrawn="1">
          <p15:clr>
            <a:srgbClr val="FBAE40"/>
          </p15:clr>
        </p15:guide>
        <p15:guide id="5" pos="1418" userDrawn="1">
          <p15:clr>
            <a:srgbClr val="FBAE40"/>
          </p15:clr>
        </p15:guide>
        <p15:guide id="6" pos="2700" userDrawn="1">
          <p15:clr>
            <a:srgbClr val="FBAE40"/>
          </p15:clr>
        </p15:guide>
        <p15:guide id="7" orient="horz" pos="1632" userDrawn="1">
          <p15:clr>
            <a:srgbClr val="FBAE40"/>
          </p15:clr>
        </p15:guide>
        <p15:guide id="8" orient="horz" pos="5024" userDrawn="1">
          <p15:clr>
            <a:srgbClr val="FBAE40"/>
          </p15:clr>
        </p15:guide>
        <p15:guide id="9" orient="horz" pos="736" userDrawn="1">
          <p15:clr>
            <a:srgbClr val="FBAE40"/>
          </p15:clr>
        </p15:guide>
        <p15:guide id="10" orient="horz" pos="2016" userDrawn="1">
          <p15:clr>
            <a:srgbClr val="FBAE40"/>
          </p15:clr>
        </p15:guide>
        <p15:guide id="11" orient="horz" pos="3776"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546497" y="2434167"/>
            <a:ext cx="5840016"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535781" y="486834"/>
            <a:ext cx="5850731" cy="1767417"/>
          </a:xfrm>
          <a:prstGeom prst="rect">
            <a:avLst/>
          </a:prstGeom>
        </p:spPr>
        <p:txBody>
          <a:bodyPr vert="horz" lIns="91440" tIns="45720" rIns="91440" bIns="45720" rtlCol="0" anchor="ctr">
            <a:normAutofit/>
          </a:bodyPr>
          <a:lstStyle/>
          <a:p>
            <a:r>
              <a:rPr lang="en-US" dirty="0"/>
              <a:t>Click to edit Master title style</a:t>
            </a:r>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1683067" y="8442961"/>
            <a:ext cx="738664" cy="330201"/>
          </a:xfrm>
          <a:prstGeom prst="rect">
            <a:avLst/>
          </a:prstGeom>
        </p:spPr>
        <p:txBody>
          <a:bodyPr vert="horz" lIns="0" tIns="0" rIns="0" bIns="0" rtlCol="0" anchor="t" anchorCtr="0"/>
          <a:lstStyle>
            <a:lvl1pPr algn="l">
              <a:defRPr sz="1467" b="0" i="0">
                <a:solidFill>
                  <a:schemeClr val="bg1"/>
                </a:solidFill>
                <a:latin typeface="+mn-lt"/>
              </a:defRPr>
            </a:lvl1pPr>
          </a:lstStyle>
          <a:p>
            <a:fld id="{6FCA8E82-58CD-E045-8B98-B7A85B79B752}" type="datetime4">
              <a:rPr lang="en-US" smtClean="0"/>
              <a:pPr/>
              <a:t>December 21, 2023</a:t>
            </a:fld>
            <a:endParaRPr lang="en-US" dirty="0">
              <a:latin typeface="+mn-lt"/>
            </a:endParaRPr>
          </a:p>
        </p:txBody>
      </p:sp>
      <p:sp>
        <p:nvSpPr>
          <p:cNvPr id="31" name="Footer Placeholder 4">
            <a:extLst>
              <a:ext uri="{FF2B5EF4-FFF2-40B4-BE49-F238E27FC236}">
                <a16:creationId xmlns:a16="http://schemas.microsoft.com/office/drawing/2014/main" id="{C9955F1C-C0B1-BA44-8905-6991FA0D1EF3}"/>
              </a:ext>
            </a:extLst>
          </p:cNvPr>
          <p:cNvSpPr>
            <a:spLocks noGrp="1"/>
          </p:cNvSpPr>
          <p:nvPr>
            <p:ph type="ftr" sz="quarter" idx="3"/>
          </p:nvPr>
        </p:nvSpPr>
        <p:spPr>
          <a:xfrm>
            <a:off x="840819" y="8442961"/>
            <a:ext cx="842248" cy="330201"/>
          </a:xfrm>
          <a:prstGeom prst="rect">
            <a:avLst/>
          </a:prstGeom>
        </p:spPr>
        <p:txBody>
          <a:bodyPr vert="horz" lIns="0" tIns="0" rIns="0" bIns="0" rtlCol="0" anchor="t" anchorCtr="0"/>
          <a:lstStyle>
            <a:lvl1pPr algn="l">
              <a:defRPr sz="1467" b="0" i="0">
                <a:solidFill>
                  <a:schemeClr val="bg1"/>
                </a:solidFill>
                <a:latin typeface="+mj-lt"/>
              </a:defRPr>
            </a:lvl1pPr>
          </a:lstStyle>
          <a:p>
            <a:r>
              <a:rPr lang="en-US"/>
              <a:t>Annual Review</a:t>
            </a:r>
            <a:endParaRPr lang="en-US" b="0" dirty="0"/>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546497" y="8442961"/>
            <a:ext cx="294323" cy="330201"/>
          </a:xfrm>
          <a:prstGeom prst="rect">
            <a:avLst/>
          </a:prstGeom>
        </p:spPr>
        <p:txBody>
          <a:bodyPr vert="horz" lIns="0" tIns="0" rIns="0" bIns="0" rtlCol="0" anchor="t" anchorCtr="0"/>
          <a:lstStyle>
            <a:lvl1pPr algn="l">
              <a:defRPr sz="1467" b="0" i="0">
                <a:solidFill>
                  <a:schemeClr val="bg1"/>
                </a:solidFill>
                <a:latin typeface="+mn-lt"/>
              </a:defRPr>
            </a:lvl1p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659" r:id="rId1"/>
    <p:sldLayoutId id="2147483693" r:id="rId2"/>
    <p:sldLayoutId id="2147483671" r:id="rId3"/>
    <p:sldLayoutId id="2147483672" r:id="rId4"/>
    <p:sldLayoutId id="2147483673" r:id="rId5"/>
    <p:sldLayoutId id="2147483684" r:id="rId6"/>
    <p:sldLayoutId id="2147483675" r:id="rId7"/>
    <p:sldLayoutId id="2147483676" r:id="rId8"/>
    <p:sldLayoutId id="2147483677" r:id="rId9"/>
    <p:sldLayoutId id="2147483685" r:id="rId10"/>
    <p:sldLayoutId id="2147483688" r:id="rId11"/>
    <p:sldLayoutId id="2147483692" r:id="rId12"/>
    <p:sldLayoutId id="2147483682" r:id="rId13"/>
  </p:sldLayoutIdLst>
  <p:hf hdr="0"/>
  <p:txStyles>
    <p:titleStyle>
      <a:lvl1pPr algn="l" defTabSz="1219170" rtl="0" eaLnBrk="1" latinLnBrk="0" hangingPunct="1">
        <a:lnSpc>
          <a:spcPct val="90000"/>
        </a:lnSpc>
        <a:spcBef>
          <a:spcPct val="0"/>
        </a:spcBef>
        <a:buNone/>
        <a:defRPr sz="5867" b="1" i="0" kern="1200" spc="133"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b="0" i="0" kern="1200">
          <a:solidFill>
            <a:schemeClr val="bg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b="0" i="0" kern="1200">
          <a:solidFill>
            <a:schemeClr val="bg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b="0" i="0" kern="1200">
          <a:solidFill>
            <a:schemeClr val="bg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b="0" i="0" kern="1200">
          <a:solidFill>
            <a:schemeClr val="bg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b="0" i="0" kern="1200">
          <a:solidFill>
            <a:schemeClr val="bg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880" userDrawn="1">
          <p15:clr>
            <a:srgbClr val="A4A3A4"/>
          </p15:clr>
        </p15:guide>
        <p15:guide id="2" pos="2160" userDrawn="1">
          <p15:clr>
            <a:srgbClr val="A4A3A4"/>
          </p15:clr>
        </p15:guide>
        <p15:guide id="3" pos="135" userDrawn="1">
          <p15:clr>
            <a:srgbClr val="547EBF"/>
          </p15:clr>
        </p15:guide>
        <p15:guide id="4" orient="horz" pos="320" userDrawn="1">
          <p15:clr>
            <a:srgbClr val="547EBF"/>
          </p15:clr>
        </p15:guide>
        <p15:guide id="5" pos="4185" userDrawn="1">
          <p15:clr>
            <a:srgbClr val="547EBF"/>
          </p15:clr>
        </p15:guide>
        <p15:guide id="6" orient="horz" pos="5440" userDrawn="1">
          <p15:clr>
            <a:srgbClr val="547EBF"/>
          </p15:clr>
        </p15:guide>
        <p15:guide id="7" pos="338" userDrawn="1">
          <p15:clr>
            <a:srgbClr val="547EBF"/>
          </p15:clr>
        </p15:guide>
        <p15:guide id="8" pos="2093" userDrawn="1">
          <p15:clr>
            <a:srgbClr val="547EBF"/>
          </p15:clr>
        </p15:guide>
        <p15:guide id="9" pos="1188" userDrawn="1">
          <p15:clr>
            <a:srgbClr val="547EBF"/>
          </p15:clr>
        </p15:guide>
        <p15:guide id="10" pos="1040" userDrawn="1">
          <p15:clr>
            <a:srgbClr val="547EBF"/>
          </p15:clr>
        </p15:guide>
        <p15:guide id="11" pos="3132" userDrawn="1">
          <p15:clr>
            <a:srgbClr val="547EBF"/>
          </p15:clr>
        </p15:guide>
        <p15:guide id="12" pos="3281" userDrawn="1">
          <p15:clr>
            <a:srgbClr val="547EBF"/>
          </p15:clr>
        </p15:guide>
        <p15:guide id="13" pos="2795" userDrawn="1">
          <p15:clr>
            <a:srgbClr val="9FCC3B"/>
          </p15:clr>
        </p15:guide>
        <p15:guide id="14" pos="2930" userDrawn="1">
          <p15:clr>
            <a:srgbClr val="9FCC3B"/>
          </p15:clr>
        </p15:guide>
        <p15:guide id="15" pos="1526" userDrawn="1">
          <p15:clr>
            <a:srgbClr val="9FCC3B"/>
          </p15:clr>
        </p15:guide>
        <p15:guide id="16" pos="1391" userDrawn="1">
          <p15:clr>
            <a:srgbClr val="9FCC3B"/>
          </p15:clr>
        </p15:guide>
        <p15:guide id="17" pos="221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mailto:Business@MaplewoodCemetery.org"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3.xml"/><Relationship Id="rId5" Type="http://schemas.openxmlformats.org/officeDocument/2006/relationships/image" Target="../media/image6.sv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logo for a cemetery&#10;&#10;Description automatically generated">
            <a:extLst>
              <a:ext uri="{FF2B5EF4-FFF2-40B4-BE49-F238E27FC236}">
                <a16:creationId xmlns:a16="http://schemas.microsoft.com/office/drawing/2014/main" id="{9F4E4D33-3FC3-B7F7-23CF-0305561770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5221" y="378373"/>
            <a:ext cx="3236591" cy="2281796"/>
          </a:xfrm>
          <a:prstGeom prst="rect">
            <a:avLst/>
          </a:prstGeom>
          <a:noFill/>
        </p:spPr>
      </p:pic>
      <p:sp>
        <p:nvSpPr>
          <p:cNvPr id="2" name="Title 1">
            <a:extLst>
              <a:ext uri="{FF2B5EF4-FFF2-40B4-BE49-F238E27FC236}">
                <a16:creationId xmlns:a16="http://schemas.microsoft.com/office/drawing/2014/main" id="{293E168C-8042-5B4E-A5A4-A5BF693AE2D6}"/>
              </a:ext>
            </a:extLst>
          </p:cNvPr>
          <p:cNvSpPr>
            <a:spLocks noGrp="1"/>
          </p:cNvSpPr>
          <p:nvPr>
            <p:ph type="title"/>
          </p:nvPr>
        </p:nvSpPr>
        <p:spPr>
          <a:xfrm>
            <a:off x="134682" y="3052484"/>
            <a:ext cx="6588636" cy="814484"/>
          </a:xfrm>
        </p:spPr>
        <p:txBody>
          <a:bodyPr anchor="b">
            <a:normAutofit/>
          </a:bodyPr>
          <a:lstStyle/>
          <a:p>
            <a:pPr algn="ctr"/>
            <a:r>
              <a:rPr lang="en-US" dirty="0"/>
              <a:t>Sales Training</a:t>
            </a:r>
          </a:p>
        </p:txBody>
      </p:sp>
      <p:sp>
        <p:nvSpPr>
          <p:cNvPr id="3" name="Text Placeholder 2">
            <a:extLst>
              <a:ext uri="{FF2B5EF4-FFF2-40B4-BE49-F238E27FC236}">
                <a16:creationId xmlns:a16="http://schemas.microsoft.com/office/drawing/2014/main" id="{F18E61D8-31A3-2D45-8E25-CBE846E26E1C}"/>
              </a:ext>
            </a:extLst>
          </p:cNvPr>
          <p:cNvSpPr>
            <a:spLocks noGrp="1"/>
          </p:cNvSpPr>
          <p:nvPr>
            <p:ph type="body" sz="quarter" idx="11"/>
          </p:nvPr>
        </p:nvSpPr>
        <p:spPr>
          <a:xfrm>
            <a:off x="761999" y="4070097"/>
            <a:ext cx="6096001" cy="1463600"/>
          </a:xfrm>
        </p:spPr>
        <p:txBody>
          <a:bodyPr>
            <a:normAutofit/>
          </a:bodyPr>
          <a:lstStyle/>
          <a:p>
            <a:r>
              <a:rPr lang="en-US" sz="1800" b="1" dirty="0">
                <a:latin typeface="Arial" panose="020B0604020202020204" pitchFamily="34" charset="0"/>
                <a:cs typeface="Arial" panose="020B0604020202020204" pitchFamily="34" charset="0"/>
              </a:rPr>
              <a:t>The Maplewood Cemetery Sales Process</a:t>
            </a:r>
          </a:p>
          <a:p>
            <a:pPr algn="ctr"/>
            <a:r>
              <a:rPr lang="en-US" sz="1600" i="1" dirty="0">
                <a:latin typeface="Arial" panose="020B0604020202020204" pitchFamily="34" charset="0"/>
                <a:cs typeface="Arial" panose="020B0604020202020204" pitchFamily="34" charset="0"/>
              </a:rPr>
              <a:t>Revision date: December 20, 2023 </a:t>
            </a:r>
          </a:p>
          <a:p>
            <a:endParaRPr lang="en-US" sz="1600" dirty="0">
              <a:latin typeface="Arial" panose="020B0604020202020204" pitchFamily="34" charset="0"/>
              <a:cs typeface="Arial" panose="020B0604020202020204" pitchFamily="34" charset="0"/>
            </a:endParaRPr>
          </a:p>
        </p:txBody>
      </p:sp>
      <p:sp>
        <p:nvSpPr>
          <p:cNvPr id="10" name="Footer Placeholder 4">
            <a:extLst>
              <a:ext uri="{FF2B5EF4-FFF2-40B4-BE49-F238E27FC236}">
                <a16:creationId xmlns:a16="http://schemas.microsoft.com/office/drawing/2014/main" id="{BBF5CF63-828F-F5F2-3ED7-7C012154989A}"/>
              </a:ext>
            </a:extLst>
          </p:cNvPr>
          <p:cNvSpPr>
            <a:spLocks noGrp="1"/>
          </p:cNvSpPr>
          <p:nvPr>
            <p:ph type="ftr" sz="quarter" idx="15"/>
          </p:nvPr>
        </p:nvSpPr>
        <p:spPr>
          <a:xfrm>
            <a:off x="-2705947" y="8442961"/>
            <a:ext cx="1996440" cy="330201"/>
          </a:xfrm>
        </p:spPr>
        <p:txBody>
          <a:bodyPr/>
          <a:lstStyle/>
          <a:p>
            <a:pPr>
              <a:spcAft>
                <a:spcPts val="800"/>
              </a:spcAft>
            </a:pPr>
            <a:r>
              <a:rPr lang="en-US"/>
              <a:t>Annual Review</a:t>
            </a:r>
            <a:endParaRPr lang="en-US" b="0"/>
          </a:p>
        </p:txBody>
      </p:sp>
      <p:sp>
        <p:nvSpPr>
          <p:cNvPr id="12" name="Slide Number Placeholder 5">
            <a:extLst>
              <a:ext uri="{FF2B5EF4-FFF2-40B4-BE49-F238E27FC236}">
                <a16:creationId xmlns:a16="http://schemas.microsoft.com/office/drawing/2014/main" id="{1E864044-570C-FA47-D390-25FFC59CD6F1}"/>
              </a:ext>
            </a:extLst>
          </p:cNvPr>
          <p:cNvSpPr>
            <a:spLocks noGrp="1"/>
          </p:cNvSpPr>
          <p:nvPr>
            <p:ph type="sldNum" sz="quarter" idx="16"/>
          </p:nvPr>
        </p:nvSpPr>
        <p:spPr>
          <a:xfrm>
            <a:off x="-3403600" y="8442961"/>
            <a:ext cx="697653" cy="330201"/>
          </a:xfrm>
        </p:spPr>
        <p:txBody>
          <a:bodyPr/>
          <a:lstStyle/>
          <a:p>
            <a:pPr>
              <a:spcAft>
                <a:spcPts val="800"/>
              </a:spcAft>
            </a:pPr>
            <a:fld id="{294A09A9-5501-47C1-A89A-A340965A2BE2}" type="slidenum">
              <a:rPr lang="en-US" smtClean="0"/>
              <a:pPr>
                <a:spcAft>
                  <a:spcPts val="800"/>
                </a:spcAft>
              </a:pPr>
              <a:t>1</a:t>
            </a:fld>
            <a:endParaRPr lang="en-US">
              <a:latin typeface="+mn-lt"/>
            </a:endParaRPr>
          </a:p>
        </p:txBody>
      </p:sp>
    </p:spTree>
    <p:extLst>
      <p:ext uri="{BB962C8B-B14F-4D97-AF65-F5344CB8AC3E}">
        <p14:creationId xmlns:p14="http://schemas.microsoft.com/office/powerpoint/2010/main" val="2960950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54756-A790-C845-A85F-35391529E591}"/>
              </a:ext>
            </a:extLst>
          </p:cNvPr>
          <p:cNvSpPr>
            <a:spLocks noGrp="1"/>
          </p:cNvSpPr>
          <p:nvPr>
            <p:ph type="title"/>
          </p:nvPr>
        </p:nvSpPr>
        <p:spPr>
          <a:xfrm>
            <a:off x="-3413635" y="1172085"/>
            <a:ext cx="6588636" cy="814484"/>
          </a:xfrm>
        </p:spPr>
        <p:txBody>
          <a:bodyPr/>
          <a:lstStyle/>
          <a:p>
            <a:r>
              <a:rPr lang="en-US" dirty="0"/>
              <a:t>Agenda</a:t>
            </a:r>
          </a:p>
        </p:txBody>
      </p:sp>
      <p:sp>
        <p:nvSpPr>
          <p:cNvPr id="3" name="Text Placeholder 2">
            <a:extLst>
              <a:ext uri="{FF2B5EF4-FFF2-40B4-BE49-F238E27FC236}">
                <a16:creationId xmlns:a16="http://schemas.microsoft.com/office/drawing/2014/main" id="{91AA5D8C-0134-F046-A548-3465F817747C}"/>
              </a:ext>
            </a:extLst>
          </p:cNvPr>
          <p:cNvSpPr>
            <a:spLocks noGrp="1"/>
          </p:cNvSpPr>
          <p:nvPr>
            <p:ph type="body" sz="quarter" idx="13"/>
          </p:nvPr>
        </p:nvSpPr>
        <p:spPr>
          <a:xfrm>
            <a:off x="-3429000" y="3757728"/>
            <a:ext cx="2844800" cy="492443"/>
          </a:xfrm>
        </p:spPr>
        <p:txBody>
          <a:bodyPr/>
          <a:lstStyle/>
          <a:p>
            <a:r>
              <a:rPr lang="en-US" dirty="0"/>
              <a:t>Lorem ipsum dolor sit amet, consectetuer adipiscing elit, sed diam nonummy nibh.</a:t>
            </a:r>
          </a:p>
        </p:txBody>
      </p:sp>
      <p:sp>
        <p:nvSpPr>
          <p:cNvPr id="4" name="Text Placeholder 3">
            <a:extLst>
              <a:ext uri="{FF2B5EF4-FFF2-40B4-BE49-F238E27FC236}">
                <a16:creationId xmlns:a16="http://schemas.microsoft.com/office/drawing/2014/main" id="{C7EC6698-132B-1143-A2A9-00A97D9572D8}"/>
              </a:ext>
            </a:extLst>
          </p:cNvPr>
          <p:cNvSpPr>
            <a:spLocks noGrp="1"/>
          </p:cNvSpPr>
          <p:nvPr>
            <p:ph type="body" sz="quarter" idx="14"/>
          </p:nvPr>
        </p:nvSpPr>
        <p:spPr>
          <a:xfrm>
            <a:off x="-3429000" y="2946401"/>
            <a:ext cx="2844800" cy="274449"/>
          </a:xfrm>
        </p:spPr>
        <p:txBody>
          <a:bodyPr/>
          <a:lstStyle/>
          <a:p>
            <a:r>
              <a:rPr lang="en-US" dirty="0"/>
              <a:t>01. Introduction</a:t>
            </a:r>
          </a:p>
        </p:txBody>
      </p:sp>
      <p:sp>
        <p:nvSpPr>
          <p:cNvPr id="5" name="Text Placeholder 4">
            <a:extLst>
              <a:ext uri="{FF2B5EF4-FFF2-40B4-BE49-F238E27FC236}">
                <a16:creationId xmlns:a16="http://schemas.microsoft.com/office/drawing/2014/main" id="{6979C7D4-91CF-6443-91D5-65DC860B407D}"/>
              </a:ext>
            </a:extLst>
          </p:cNvPr>
          <p:cNvSpPr>
            <a:spLocks noGrp="1"/>
          </p:cNvSpPr>
          <p:nvPr>
            <p:ph type="body" sz="quarter" idx="15"/>
          </p:nvPr>
        </p:nvSpPr>
        <p:spPr>
          <a:xfrm>
            <a:off x="185057" y="3757728"/>
            <a:ext cx="2837543" cy="492443"/>
          </a:xfrm>
        </p:spPr>
        <p:txBody>
          <a:bodyPr/>
          <a:lstStyle/>
          <a:p>
            <a:r>
              <a:rPr lang="en-US" dirty="0"/>
              <a:t>Lorem ipsum dolor sit amet, consectetuer adipiscing elit, sed diam nonummy nibh.</a:t>
            </a:r>
          </a:p>
        </p:txBody>
      </p:sp>
      <p:sp>
        <p:nvSpPr>
          <p:cNvPr id="6" name="Text Placeholder 5">
            <a:extLst>
              <a:ext uri="{FF2B5EF4-FFF2-40B4-BE49-F238E27FC236}">
                <a16:creationId xmlns:a16="http://schemas.microsoft.com/office/drawing/2014/main" id="{C0015C52-08ED-464E-B7E8-24892D9C1319}"/>
              </a:ext>
            </a:extLst>
          </p:cNvPr>
          <p:cNvSpPr>
            <a:spLocks noGrp="1"/>
          </p:cNvSpPr>
          <p:nvPr>
            <p:ph type="body" sz="quarter" idx="16"/>
          </p:nvPr>
        </p:nvSpPr>
        <p:spPr>
          <a:xfrm>
            <a:off x="185057" y="2946401"/>
            <a:ext cx="2837543" cy="274449"/>
          </a:xfrm>
        </p:spPr>
        <p:txBody>
          <a:bodyPr/>
          <a:lstStyle/>
          <a:p>
            <a:r>
              <a:rPr lang="en-US" dirty="0"/>
              <a:t>02. Results from </a:t>
            </a:r>
            <a:br>
              <a:rPr lang="en-US" dirty="0"/>
            </a:br>
            <a:r>
              <a:rPr lang="en-US" dirty="0"/>
              <a:t>last year</a:t>
            </a:r>
          </a:p>
        </p:txBody>
      </p:sp>
      <p:sp>
        <p:nvSpPr>
          <p:cNvPr id="7" name="Text Placeholder 6">
            <a:extLst>
              <a:ext uri="{FF2B5EF4-FFF2-40B4-BE49-F238E27FC236}">
                <a16:creationId xmlns:a16="http://schemas.microsoft.com/office/drawing/2014/main" id="{3E1C152D-1AA6-9242-B5C9-B06EEE4F9661}"/>
              </a:ext>
            </a:extLst>
          </p:cNvPr>
          <p:cNvSpPr>
            <a:spLocks noGrp="1"/>
          </p:cNvSpPr>
          <p:nvPr>
            <p:ph type="body" sz="quarter" idx="19"/>
          </p:nvPr>
        </p:nvSpPr>
        <p:spPr>
          <a:xfrm>
            <a:off x="-3429000" y="6841732"/>
            <a:ext cx="2844800" cy="492443"/>
          </a:xfrm>
        </p:spPr>
        <p:txBody>
          <a:bodyPr/>
          <a:lstStyle/>
          <a:p>
            <a:r>
              <a:rPr lang="en-US" dirty="0"/>
              <a:t>Lorem ipsum dolor sit amet, consectetuer adipiscing elit, sed diam nonummy nibh.</a:t>
            </a:r>
          </a:p>
        </p:txBody>
      </p:sp>
      <p:sp>
        <p:nvSpPr>
          <p:cNvPr id="8" name="Text Placeholder 7">
            <a:extLst>
              <a:ext uri="{FF2B5EF4-FFF2-40B4-BE49-F238E27FC236}">
                <a16:creationId xmlns:a16="http://schemas.microsoft.com/office/drawing/2014/main" id="{B32B0C1D-C221-7C47-B7D6-77E7BDB41749}"/>
              </a:ext>
            </a:extLst>
          </p:cNvPr>
          <p:cNvSpPr>
            <a:spLocks noGrp="1"/>
          </p:cNvSpPr>
          <p:nvPr>
            <p:ph type="body" sz="quarter" idx="20"/>
          </p:nvPr>
        </p:nvSpPr>
        <p:spPr>
          <a:xfrm>
            <a:off x="-3429000" y="6030405"/>
            <a:ext cx="2844800" cy="274449"/>
          </a:xfrm>
        </p:spPr>
        <p:txBody>
          <a:bodyPr/>
          <a:lstStyle/>
          <a:p>
            <a:r>
              <a:rPr lang="en-US" dirty="0"/>
              <a:t>03. Our team</a:t>
            </a:r>
          </a:p>
        </p:txBody>
      </p:sp>
      <p:sp>
        <p:nvSpPr>
          <p:cNvPr id="9" name="Text Placeholder 8">
            <a:extLst>
              <a:ext uri="{FF2B5EF4-FFF2-40B4-BE49-F238E27FC236}">
                <a16:creationId xmlns:a16="http://schemas.microsoft.com/office/drawing/2014/main" id="{38FB4732-AB07-C54D-AF44-F8ADB6D2B8B6}"/>
              </a:ext>
            </a:extLst>
          </p:cNvPr>
          <p:cNvSpPr>
            <a:spLocks noGrp="1"/>
          </p:cNvSpPr>
          <p:nvPr>
            <p:ph type="body" sz="quarter" idx="21"/>
          </p:nvPr>
        </p:nvSpPr>
        <p:spPr>
          <a:xfrm>
            <a:off x="185057" y="6841732"/>
            <a:ext cx="2837543" cy="492443"/>
          </a:xfrm>
        </p:spPr>
        <p:txBody>
          <a:bodyPr/>
          <a:lstStyle/>
          <a:p>
            <a:r>
              <a:rPr lang="en-US" dirty="0"/>
              <a:t>Lorem ipsum dolor sit amet, consectetuer adipiscing elit, sed diam nonummy nibh.</a:t>
            </a:r>
          </a:p>
        </p:txBody>
      </p:sp>
      <p:sp>
        <p:nvSpPr>
          <p:cNvPr id="10" name="Text Placeholder 9">
            <a:extLst>
              <a:ext uri="{FF2B5EF4-FFF2-40B4-BE49-F238E27FC236}">
                <a16:creationId xmlns:a16="http://schemas.microsoft.com/office/drawing/2014/main" id="{69BD3932-D1D0-1045-BD96-8B26F11B8515}"/>
              </a:ext>
            </a:extLst>
          </p:cNvPr>
          <p:cNvSpPr>
            <a:spLocks noGrp="1"/>
          </p:cNvSpPr>
          <p:nvPr>
            <p:ph type="body" sz="quarter" idx="22"/>
          </p:nvPr>
        </p:nvSpPr>
        <p:spPr>
          <a:xfrm>
            <a:off x="185057" y="6030405"/>
            <a:ext cx="2837543" cy="274449"/>
          </a:xfrm>
        </p:spPr>
        <p:txBody>
          <a:bodyPr/>
          <a:lstStyle/>
          <a:p>
            <a:r>
              <a:rPr lang="en-US" dirty="0"/>
              <a:t>04. What’s next</a:t>
            </a:r>
          </a:p>
        </p:txBody>
      </p:sp>
      <p:sp>
        <p:nvSpPr>
          <p:cNvPr id="11" name="Text Placeholder 10">
            <a:extLst>
              <a:ext uri="{FF2B5EF4-FFF2-40B4-BE49-F238E27FC236}">
                <a16:creationId xmlns:a16="http://schemas.microsoft.com/office/drawing/2014/main" id="{7F247A08-A350-EF44-9F10-FC72B5466602}"/>
              </a:ext>
            </a:extLst>
          </p:cNvPr>
          <p:cNvSpPr>
            <a:spLocks noGrp="1"/>
          </p:cNvSpPr>
          <p:nvPr>
            <p:ph type="body" sz="quarter" idx="23"/>
          </p:nvPr>
        </p:nvSpPr>
        <p:spPr>
          <a:xfrm>
            <a:off x="3790406" y="6841732"/>
            <a:ext cx="2838993" cy="492443"/>
          </a:xfrm>
        </p:spPr>
        <p:txBody>
          <a:bodyPr/>
          <a:lstStyle/>
          <a:p>
            <a:r>
              <a:rPr lang="en-US" dirty="0"/>
              <a:t>Lorem ipsum dolor sit amet, consectetuer adipiscing elit, sed diam nonummy nibh.</a:t>
            </a:r>
          </a:p>
        </p:txBody>
      </p:sp>
      <p:sp>
        <p:nvSpPr>
          <p:cNvPr id="12" name="Text Placeholder 11">
            <a:extLst>
              <a:ext uri="{FF2B5EF4-FFF2-40B4-BE49-F238E27FC236}">
                <a16:creationId xmlns:a16="http://schemas.microsoft.com/office/drawing/2014/main" id="{B115086E-2AC3-4F4D-8F85-104CFA64FECF}"/>
              </a:ext>
            </a:extLst>
          </p:cNvPr>
          <p:cNvSpPr>
            <a:spLocks noGrp="1"/>
          </p:cNvSpPr>
          <p:nvPr>
            <p:ph type="body" sz="quarter" idx="24"/>
          </p:nvPr>
        </p:nvSpPr>
        <p:spPr>
          <a:xfrm>
            <a:off x="3790406" y="6030405"/>
            <a:ext cx="2838993" cy="274449"/>
          </a:xfrm>
        </p:spPr>
        <p:txBody>
          <a:bodyPr/>
          <a:lstStyle/>
          <a:p>
            <a:r>
              <a:rPr lang="en-US" dirty="0"/>
              <a:t>05. Closing</a:t>
            </a:r>
          </a:p>
        </p:txBody>
      </p:sp>
      <p:sp>
        <p:nvSpPr>
          <p:cNvPr id="14" name="Footer Placeholder 13">
            <a:extLst>
              <a:ext uri="{FF2B5EF4-FFF2-40B4-BE49-F238E27FC236}">
                <a16:creationId xmlns:a16="http://schemas.microsoft.com/office/drawing/2014/main" id="{C0BAE34D-BF83-084B-A10C-EB85694B9ACF}"/>
              </a:ext>
            </a:extLst>
          </p:cNvPr>
          <p:cNvSpPr>
            <a:spLocks noGrp="1"/>
          </p:cNvSpPr>
          <p:nvPr>
            <p:ph type="ftr" sz="quarter" idx="26"/>
          </p:nvPr>
        </p:nvSpPr>
        <p:spPr>
          <a:xfrm>
            <a:off x="-2705947" y="8442961"/>
            <a:ext cx="1996440" cy="330201"/>
          </a:xfrm>
        </p:spPr>
        <p:txBody>
          <a:bodyPr/>
          <a:lstStyle/>
          <a:p>
            <a:r>
              <a:rPr lang="en-US" dirty="0"/>
              <a:t>Annual Review</a:t>
            </a:r>
          </a:p>
        </p:txBody>
      </p:sp>
      <p:sp>
        <p:nvSpPr>
          <p:cNvPr id="15" name="Slide Number Placeholder 14">
            <a:extLst>
              <a:ext uri="{FF2B5EF4-FFF2-40B4-BE49-F238E27FC236}">
                <a16:creationId xmlns:a16="http://schemas.microsoft.com/office/drawing/2014/main" id="{329469AE-B59A-AA41-9085-106D011808F5}"/>
              </a:ext>
            </a:extLst>
          </p:cNvPr>
          <p:cNvSpPr>
            <a:spLocks noGrp="1"/>
          </p:cNvSpPr>
          <p:nvPr>
            <p:ph type="sldNum" sz="quarter" idx="27"/>
          </p:nvPr>
        </p:nvSpPr>
        <p:spPr>
          <a:xfrm>
            <a:off x="-3403600" y="8442961"/>
            <a:ext cx="697653" cy="330201"/>
          </a:xfrm>
        </p:spPr>
        <p:txBody>
          <a:bodyPr/>
          <a:lstStyle/>
          <a:p>
            <a:fld id="{294A09A9-5501-47C1-A89A-A340965A2BE2}" type="slidenum">
              <a:rPr lang="en-US" smtClean="0"/>
              <a:pPr/>
              <a:t>2</a:t>
            </a:fld>
            <a:endParaRPr lang="en-US" dirty="0"/>
          </a:p>
        </p:txBody>
      </p:sp>
      <p:sp>
        <p:nvSpPr>
          <p:cNvPr id="45" name="Date Placeholder 3">
            <a:extLst>
              <a:ext uri="{FF2B5EF4-FFF2-40B4-BE49-F238E27FC236}">
                <a16:creationId xmlns:a16="http://schemas.microsoft.com/office/drawing/2014/main" id="{3B4069FE-8724-4CE0-9B3C-6D59B9B5FD9D}"/>
              </a:ext>
            </a:extLst>
          </p:cNvPr>
          <p:cNvSpPr txBox="1">
            <a:spLocks/>
          </p:cNvSpPr>
          <p:nvPr/>
        </p:nvSpPr>
        <p:spPr>
          <a:xfrm>
            <a:off x="-709507" y="8442961"/>
            <a:ext cx="1750907" cy="330201"/>
          </a:xfrm>
          <a:prstGeom prst="rect">
            <a:avLst/>
          </a:prstGeom>
        </p:spPr>
        <p:txBody>
          <a:bodyPr vert="horz" lIns="0" tIns="0" rIns="0" bIns="0" rtlCol="0" anchor="t" anchorCtr="0"/>
          <a:lstStyle>
            <a:defPPr>
              <a:defRPr lang="en-US"/>
            </a:defPPr>
            <a:lvl1pPr marL="0" algn="l" defTabSz="914400" rtl="0" eaLnBrk="1" latinLnBrk="0" hangingPunct="1">
              <a:defRPr sz="1100" b="0" i="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FCA8E82-58CD-E045-8B98-B7A85B79B752}" type="datetime4">
              <a:rPr lang="en-US" sz="1467"/>
              <a:pPr/>
              <a:t>December 21, 2023</a:t>
            </a:fld>
            <a:endParaRPr lang="en-US" sz="1467" dirty="0"/>
          </a:p>
        </p:txBody>
      </p:sp>
    </p:spTree>
    <p:extLst>
      <p:ext uri="{BB962C8B-B14F-4D97-AF65-F5344CB8AC3E}">
        <p14:creationId xmlns:p14="http://schemas.microsoft.com/office/powerpoint/2010/main" val="289860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353F689-2E51-BF4F-AE47-7CEB7CC4C52A}"/>
              </a:ext>
            </a:extLst>
          </p:cNvPr>
          <p:cNvSpPr>
            <a:spLocks noGrp="1"/>
          </p:cNvSpPr>
          <p:nvPr>
            <p:ph type="title"/>
          </p:nvPr>
        </p:nvSpPr>
        <p:spPr>
          <a:xfrm>
            <a:off x="431904" y="370838"/>
            <a:ext cx="5086027" cy="835686"/>
          </a:xfrm>
        </p:spPr>
        <p:txBody>
          <a:bodyPr>
            <a:normAutofit/>
          </a:bodyPr>
          <a:lstStyle/>
          <a:p>
            <a:r>
              <a:rPr lang="en-US" dirty="0"/>
              <a:t>Introduction</a:t>
            </a:r>
          </a:p>
        </p:txBody>
      </p:sp>
      <p:sp>
        <p:nvSpPr>
          <p:cNvPr id="4" name="Text Placeholder 3">
            <a:extLst>
              <a:ext uri="{FF2B5EF4-FFF2-40B4-BE49-F238E27FC236}">
                <a16:creationId xmlns:a16="http://schemas.microsoft.com/office/drawing/2014/main" id="{A17F80A9-6337-524E-AC61-32C5AFEE8E6D}"/>
              </a:ext>
            </a:extLst>
          </p:cNvPr>
          <p:cNvSpPr>
            <a:spLocks noGrp="1"/>
          </p:cNvSpPr>
          <p:nvPr>
            <p:ph type="body" sz="quarter" idx="11"/>
          </p:nvPr>
        </p:nvSpPr>
        <p:spPr>
          <a:xfrm>
            <a:off x="431904" y="1349808"/>
            <a:ext cx="6142316" cy="4735682"/>
          </a:xfrm>
        </p:spPr>
        <p:txBody>
          <a:bodyPr/>
          <a:lstStyle/>
          <a:p>
            <a:pPr marL="380990" indent="-380990">
              <a:buFont typeface="Arial" panose="020B0604020202020204" pitchFamily="34" charset="0"/>
              <a:buChar char="•"/>
            </a:pPr>
            <a:r>
              <a:rPr lang="en-US" sz="1400" dirty="0">
                <a:latin typeface="Arial" panose="020B0604020202020204" pitchFamily="34" charset="0"/>
                <a:cs typeface="Arial" panose="020B0604020202020204" pitchFamily="34" charset="0"/>
              </a:rPr>
              <a:t>Our sales process is intended to be easy and helpful for the customer to understand and complete.</a:t>
            </a:r>
          </a:p>
          <a:p>
            <a:pPr marL="380990" indent="-380990">
              <a:buFont typeface="Arial" panose="020B0604020202020204" pitchFamily="34" charset="0"/>
              <a:buChar char="•"/>
            </a:pPr>
            <a:r>
              <a:rPr lang="en-US" sz="1400" dirty="0">
                <a:latin typeface="Arial" panose="020B0604020202020204" pitchFamily="34" charset="0"/>
                <a:cs typeface="Arial" panose="020B0604020202020204" pitchFamily="34" charset="0"/>
              </a:rPr>
              <a:t>Our internal process must be followed and completed to make sure that everything gets recorded properly.</a:t>
            </a:r>
          </a:p>
          <a:p>
            <a:pPr marL="342900" indent="-342900">
              <a:buFont typeface="Arial" panose="020B0604020202020204" pitchFamily="34" charset="0"/>
              <a:buChar char="•"/>
            </a:pPr>
            <a:r>
              <a:rPr lang="en-US" sz="1400" dirty="0">
                <a:latin typeface="Arial" panose="020B0604020202020204" pitchFamily="34" charset="0"/>
                <a:cs typeface="Arial" panose="020B0604020202020204" pitchFamily="34" charset="0"/>
              </a:rPr>
              <a:t>Most customers have never been through this situation. You are guiding them, and they count on that.</a:t>
            </a:r>
          </a:p>
          <a:p>
            <a:pPr marL="342900" indent="-342900">
              <a:buFont typeface="Arial" panose="020B0604020202020204" pitchFamily="34" charset="0"/>
              <a:buChar char="•"/>
            </a:pPr>
            <a:r>
              <a:rPr lang="en-US" sz="1400" dirty="0">
                <a:latin typeface="Arial" panose="020B0604020202020204" pitchFamily="34" charset="0"/>
                <a:cs typeface="Arial" panose="020B0604020202020204" pitchFamily="34" charset="0"/>
              </a:rPr>
              <a:t>Many of our sales appointments are done at a time of need and are requested to be completed in a timely manner.</a:t>
            </a:r>
          </a:p>
          <a:p>
            <a:pPr marL="380990" indent="-380990">
              <a:buFont typeface="Arial" panose="020B0604020202020204" pitchFamily="34" charset="0"/>
              <a:buChar char="•"/>
            </a:pPr>
            <a:r>
              <a:rPr lang="en-US" sz="1400" dirty="0">
                <a:latin typeface="Arial" panose="020B0604020202020204" pitchFamily="34" charset="0"/>
                <a:cs typeface="Arial" panose="020B0604020202020204" pitchFamily="34" charset="0"/>
              </a:rPr>
              <a:t>It is very important to get the process and the information correct the 1</a:t>
            </a:r>
            <a:r>
              <a:rPr lang="en-US" sz="1400" baseline="30000" dirty="0">
                <a:latin typeface="Arial" panose="020B0604020202020204" pitchFamily="34" charset="0"/>
                <a:cs typeface="Arial" panose="020B0604020202020204" pitchFamily="34" charset="0"/>
              </a:rPr>
              <a:t>st</a:t>
            </a:r>
            <a:r>
              <a:rPr lang="en-US" sz="1400" dirty="0">
                <a:latin typeface="Arial" panose="020B0604020202020204" pitchFamily="34" charset="0"/>
                <a:cs typeface="Arial" panose="020B0604020202020204" pitchFamily="34" charset="0"/>
              </a:rPr>
              <a:t> time.</a:t>
            </a:r>
          </a:p>
          <a:p>
            <a:pPr marL="380990" indent="-380990">
              <a:buFont typeface="Arial" panose="020B0604020202020204" pitchFamily="34" charset="0"/>
              <a:buChar char="•"/>
            </a:pPr>
            <a:r>
              <a:rPr lang="en-US" sz="1400" dirty="0">
                <a:latin typeface="Arial" panose="020B0604020202020204" pitchFamily="34" charset="0"/>
                <a:cs typeface="Arial" panose="020B0604020202020204" pitchFamily="34" charset="0"/>
              </a:rPr>
              <a:t>Communicating the outcome to the right people promptly will be important.</a:t>
            </a:r>
          </a:p>
          <a:p>
            <a:endParaRPr lang="en-US" sz="1400" dirty="0">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F37669F0-EA6D-6B46-AF0E-A9C2D1F223DB}"/>
              </a:ext>
            </a:extLst>
          </p:cNvPr>
          <p:cNvSpPr>
            <a:spLocks noGrp="1"/>
          </p:cNvSpPr>
          <p:nvPr>
            <p:ph type="sldNum" sz="quarter" idx="16"/>
          </p:nvPr>
        </p:nvSpPr>
        <p:spPr>
          <a:xfrm>
            <a:off x="283780" y="8749253"/>
            <a:ext cx="697653" cy="330201"/>
          </a:xfrm>
        </p:spPr>
        <p:txBody>
          <a:bodyPr/>
          <a:lstStyle/>
          <a:p>
            <a:fld id="{294A09A9-5501-47C1-A89A-A340965A2BE2}" type="slidenum">
              <a:rPr lang="en-US" smtClean="0"/>
              <a:pPr/>
              <a:t>3</a:t>
            </a:fld>
            <a:endParaRPr lang="en-US" dirty="0"/>
          </a:p>
        </p:txBody>
      </p:sp>
      <p:sp>
        <p:nvSpPr>
          <p:cNvPr id="6" name="Footer Placeholder 5">
            <a:extLst>
              <a:ext uri="{FF2B5EF4-FFF2-40B4-BE49-F238E27FC236}">
                <a16:creationId xmlns:a16="http://schemas.microsoft.com/office/drawing/2014/main" id="{66F3960A-D260-8445-A153-0B674474CEBD}"/>
              </a:ext>
            </a:extLst>
          </p:cNvPr>
          <p:cNvSpPr>
            <a:spLocks noGrp="1"/>
          </p:cNvSpPr>
          <p:nvPr>
            <p:ph type="ftr" sz="quarter" idx="15"/>
          </p:nvPr>
        </p:nvSpPr>
        <p:spPr>
          <a:xfrm>
            <a:off x="2504842" y="8749254"/>
            <a:ext cx="1996440" cy="330201"/>
          </a:xfrm>
        </p:spPr>
        <p:txBody>
          <a:bodyPr/>
          <a:lstStyle/>
          <a:p>
            <a:pPr algn="ctr"/>
            <a:r>
              <a:rPr lang="en-US" dirty="0"/>
              <a:t>Sales Training</a:t>
            </a:r>
          </a:p>
        </p:txBody>
      </p:sp>
      <p:sp>
        <p:nvSpPr>
          <p:cNvPr id="8" name="Date Placeholder 3">
            <a:extLst>
              <a:ext uri="{FF2B5EF4-FFF2-40B4-BE49-F238E27FC236}">
                <a16:creationId xmlns:a16="http://schemas.microsoft.com/office/drawing/2014/main" id="{2DAD51F7-3210-479B-ADF0-963FBC7E32BD}"/>
              </a:ext>
            </a:extLst>
          </p:cNvPr>
          <p:cNvSpPr txBox="1">
            <a:spLocks/>
          </p:cNvSpPr>
          <p:nvPr/>
        </p:nvSpPr>
        <p:spPr>
          <a:xfrm>
            <a:off x="4823313" y="8764931"/>
            <a:ext cx="1750907" cy="330201"/>
          </a:xfrm>
          <a:prstGeom prst="rect">
            <a:avLst/>
          </a:prstGeom>
        </p:spPr>
        <p:txBody>
          <a:bodyPr vert="horz" lIns="0" tIns="0" rIns="0" bIns="0" rtlCol="0" anchor="t" anchorCtr="0"/>
          <a:lstStyle>
            <a:defPPr>
              <a:defRPr lang="en-US"/>
            </a:defPPr>
            <a:lvl1pPr marL="0" algn="l" defTabSz="914400" rtl="0" eaLnBrk="1" latinLnBrk="0" hangingPunct="1">
              <a:defRPr sz="1100" b="0" i="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FCA8E82-58CD-E045-8B98-B7A85B79B752}" type="datetime4">
              <a:rPr lang="en-US" sz="1467"/>
              <a:pPr/>
              <a:t>December 21, 2023</a:t>
            </a:fld>
            <a:endParaRPr lang="en-US" sz="1467" dirty="0"/>
          </a:p>
        </p:txBody>
      </p:sp>
    </p:spTree>
    <p:extLst>
      <p:ext uri="{BB962C8B-B14F-4D97-AF65-F5344CB8AC3E}">
        <p14:creationId xmlns:p14="http://schemas.microsoft.com/office/powerpoint/2010/main" val="391246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353F689-2E51-BF4F-AE47-7CEB7CC4C52A}"/>
              </a:ext>
            </a:extLst>
          </p:cNvPr>
          <p:cNvSpPr>
            <a:spLocks noGrp="1"/>
          </p:cNvSpPr>
          <p:nvPr>
            <p:ph type="title"/>
          </p:nvPr>
        </p:nvSpPr>
        <p:spPr>
          <a:xfrm>
            <a:off x="431904" y="370838"/>
            <a:ext cx="6142316" cy="835686"/>
          </a:xfrm>
        </p:spPr>
        <p:txBody>
          <a:bodyPr>
            <a:normAutofit fontScale="90000"/>
          </a:bodyPr>
          <a:lstStyle/>
          <a:p>
            <a:r>
              <a:rPr lang="en-US" dirty="0"/>
              <a:t>In the beginning…</a:t>
            </a:r>
          </a:p>
        </p:txBody>
      </p:sp>
      <p:sp>
        <p:nvSpPr>
          <p:cNvPr id="4" name="Text Placeholder 3">
            <a:extLst>
              <a:ext uri="{FF2B5EF4-FFF2-40B4-BE49-F238E27FC236}">
                <a16:creationId xmlns:a16="http://schemas.microsoft.com/office/drawing/2014/main" id="{A17F80A9-6337-524E-AC61-32C5AFEE8E6D}"/>
              </a:ext>
            </a:extLst>
          </p:cNvPr>
          <p:cNvSpPr>
            <a:spLocks noGrp="1"/>
          </p:cNvSpPr>
          <p:nvPr>
            <p:ph type="body" sz="quarter" idx="11"/>
          </p:nvPr>
        </p:nvSpPr>
        <p:spPr>
          <a:xfrm>
            <a:off x="431904" y="1349808"/>
            <a:ext cx="6142316" cy="6756962"/>
          </a:xfrm>
        </p:spPr>
        <p:txBody>
          <a:bodyPr/>
          <a:lstStyle/>
          <a:p>
            <a:pPr marL="285750"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Most grave sales are phone calls from a funeral home or from a family member. The website will also be used to contact us with requests for a sales follow up or other requests via an email message.</a:t>
            </a:r>
          </a:p>
          <a:p>
            <a:pPr marL="285750"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The phone call may come in on our Accessline, MWC voicemail line (585.672-1020). This phone number is used mainly for new potential customers. Funeral homes and ‘repeat’ customers should know the salesperson’s direct phone number or the MWC Business Office phone number (585.473.2609)</a:t>
            </a:r>
          </a:p>
          <a:p>
            <a:pPr marL="285750"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The Accessline call notification can be sent out to a few select MWC salespeople and coordination of managing each call is important. A website email request will be sent out to a salesperson for follow up.</a:t>
            </a:r>
          </a:p>
          <a:p>
            <a:pPr marL="285750"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Preparation is key! Make sure that you have all the information about the customer, the situation, time expectations and any other important details. </a:t>
            </a:r>
          </a:p>
          <a:p>
            <a:pPr marL="1200127" lvl="1" indent="-285750"/>
            <a:r>
              <a:rPr lang="en-US" sz="1200" dirty="0">
                <a:latin typeface="Arial" panose="020B0604020202020204" pitchFamily="34" charset="0"/>
                <a:cs typeface="Arial" panose="020B0604020202020204" pitchFamily="34" charset="0"/>
              </a:rPr>
              <a:t>Customer Name and phone number, for the appointment</a:t>
            </a:r>
          </a:p>
          <a:p>
            <a:pPr marL="1200127" lvl="1" indent="-285750"/>
            <a:r>
              <a:rPr lang="en-US" sz="1200" dirty="0">
                <a:latin typeface="Arial" panose="020B0604020202020204" pitchFamily="34" charset="0"/>
                <a:cs typeface="Arial" panose="020B0604020202020204" pitchFamily="34" charset="0"/>
              </a:rPr>
              <a:t>What is the situation? Urgent need, pre-need? Intended for who? Will this need be for 1 full interment and/or 1 or more cremains?</a:t>
            </a:r>
          </a:p>
          <a:p>
            <a:pPr marL="1200127" lvl="1" indent="-285750"/>
            <a:r>
              <a:rPr lang="en-US" sz="1200" dirty="0">
                <a:latin typeface="Arial" panose="020B0604020202020204" pitchFamily="34" charset="0"/>
                <a:cs typeface="Arial" panose="020B0604020202020204" pitchFamily="34" charset="0"/>
              </a:rPr>
              <a:t>If urgent, when? Is a funeral home managing the details?</a:t>
            </a:r>
          </a:p>
          <a:p>
            <a:pPr marL="1200127" lvl="1" indent="-285750"/>
            <a:r>
              <a:rPr lang="en-US" sz="1200" dirty="0">
                <a:latin typeface="Arial" panose="020B0604020202020204" pitchFamily="34" charset="0"/>
                <a:cs typeface="Arial" panose="020B0604020202020204" pitchFamily="34" charset="0"/>
              </a:rPr>
              <a:t>Will this situation require a new grave or are they planning on using an existing grave?</a:t>
            </a:r>
          </a:p>
          <a:p>
            <a:pPr marL="1200127" lvl="1" indent="-285750"/>
            <a:r>
              <a:rPr lang="en-US" sz="1200" dirty="0">
                <a:latin typeface="Arial" panose="020B0604020202020204" pitchFamily="34" charset="0"/>
                <a:cs typeface="Arial" panose="020B0604020202020204" pitchFamily="34" charset="0"/>
              </a:rPr>
              <a:t>Set up the appointment at the cemetery if an onsite meeting is required. Occasionally, the customer already knows what they want to purchase or arrange for.</a:t>
            </a:r>
          </a:p>
          <a:p>
            <a:pPr marL="1200127" lvl="1" indent="-285750"/>
            <a:r>
              <a:rPr lang="en-US" sz="1200" dirty="0">
                <a:latin typeface="Arial" panose="020B0604020202020204" pitchFamily="34" charset="0"/>
                <a:cs typeface="Arial" panose="020B0604020202020204" pitchFamily="34" charset="0"/>
              </a:rPr>
              <a:t>Part of the preparation is making sure that you have the sales form and the appropriates section map(s) to show availability and location.</a:t>
            </a:r>
          </a:p>
          <a:p>
            <a:pPr marL="1200127" lvl="1" indent="-285750"/>
            <a:r>
              <a:rPr lang="en-US" sz="1200" dirty="0">
                <a:latin typeface="Arial" panose="020B0604020202020204" pitchFamily="34" charset="0"/>
                <a:cs typeface="Arial" panose="020B0604020202020204" pitchFamily="34" charset="0"/>
              </a:rPr>
              <a:t>The Cozi application has been used as a good way to communicate with our other cemetery personnel. This application can notify others of:</a:t>
            </a:r>
          </a:p>
          <a:p>
            <a:pPr marL="1809712" lvl="2" indent="-285750"/>
            <a:r>
              <a:rPr lang="en-US" sz="1200" dirty="0">
                <a:latin typeface="Arial" panose="020B0604020202020204" pitchFamily="34" charset="0"/>
                <a:cs typeface="Arial" panose="020B0604020202020204" pitchFamily="34" charset="0"/>
              </a:rPr>
              <a:t>Scheduled Grave Sale</a:t>
            </a:r>
          </a:p>
          <a:p>
            <a:pPr marL="1809712" lvl="2" indent="-285750"/>
            <a:r>
              <a:rPr lang="en-US" sz="1200" dirty="0">
                <a:latin typeface="Arial" panose="020B0604020202020204" pitchFamily="34" charset="0"/>
                <a:cs typeface="Arial" panose="020B0604020202020204" pitchFamily="34" charset="0"/>
              </a:rPr>
              <a:t>Updates on a Grave Sold</a:t>
            </a:r>
          </a:p>
          <a:p>
            <a:pPr marL="1809712" lvl="2" indent="-285750"/>
            <a:r>
              <a:rPr lang="en-US" sz="1200" dirty="0">
                <a:latin typeface="Arial" panose="020B0604020202020204" pitchFamily="34" charset="0"/>
                <a:cs typeface="Arial" panose="020B0604020202020204" pitchFamily="34" charset="0"/>
              </a:rPr>
              <a:t>Notification of pending requests for a funeral and any details about the situation.</a:t>
            </a:r>
          </a:p>
          <a:p>
            <a:pPr marL="1809712" lvl="2" indent="-285750"/>
            <a:r>
              <a:rPr lang="en-US" sz="1200" dirty="0">
                <a:latin typeface="Arial" panose="020B0604020202020204" pitchFamily="34" charset="0"/>
                <a:cs typeface="Arial" panose="020B0604020202020204" pitchFamily="34" charset="0"/>
              </a:rPr>
              <a:t>Other notifications can be sent out as reminders, as needed.</a:t>
            </a:r>
          </a:p>
        </p:txBody>
      </p:sp>
      <p:sp>
        <p:nvSpPr>
          <p:cNvPr id="7" name="Slide Number Placeholder 6">
            <a:extLst>
              <a:ext uri="{FF2B5EF4-FFF2-40B4-BE49-F238E27FC236}">
                <a16:creationId xmlns:a16="http://schemas.microsoft.com/office/drawing/2014/main" id="{F37669F0-EA6D-6B46-AF0E-A9C2D1F223DB}"/>
              </a:ext>
            </a:extLst>
          </p:cNvPr>
          <p:cNvSpPr>
            <a:spLocks noGrp="1"/>
          </p:cNvSpPr>
          <p:nvPr>
            <p:ph type="sldNum" sz="quarter" idx="16"/>
          </p:nvPr>
        </p:nvSpPr>
        <p:spPr>
          <a:xfrm>
            <a:off x="283780" y="8749253"/>
            <a:ext cx="697653" cy="330201"/>
          </a:xfrm>
        </p:spPr>
        <p:txBody>
          <a:bodyPr/>
          <a:lstStyle/>
          <a:p>
            <a:fld id="{294A09A9-5501-47C1-A89A-A340965A2BE2}" type="slidenum">
              <a:rPr lang="en-US" smtClean="0"/>
              <a:pPr/>
              <a:t>4</a:t>
            </a:fld>
            <a:endParaRPr lang="en-US" dirty="0"/>
          </a:p>
        </p:txBody>
      </p:sp>
      <p:sp>
        <p:nvSpPr>
          <p:cNvPr id="6" name="Footer Placeholder 5">
            <a:extLst>
              <a:ext uri="{FF2B5EF4-FFF2-40B4-BE49-F238E27FC236}">
                <a16:creationId xmlns:a16="http://schemas.microsoft.com/office/drawing/2014/main" id="{66F3960A-D260-8445-A153-0B674474CEBD}"/>
              </a:ext>
            </a:extLst>
          </p:cNvPr>
          <p:cNvSpPr>
            <a:spLocks noGrp="1"/>
          </p:cNvSpPr>
          <p:nvPr>
            <p:ph type="ftr" sz="quarter" idx="15"/>
          </p:nvPr>
        </p:nvSpPr>
        <p:spPr>
          <a:xfrm>
            <a:off x="2504842" y="8749254"/>
            <a:ext cx="1996440" cy="330201"/>
          </a:xfrm>
        </p:spPr>
        <p:txBody>
          <a:bodyPr/>
          <a:lstStyle/>
          <a:p>
            <a:pPr algn="ctr"/>
            <a:r>
              <a:rPr lang="en-US" dirty="0"/>
              <a:t>Sales Training</a:t>
            </a:r>
          </a:p>
        </p:txBody>
      </p:sp>
      <p:sp>
        <p:nvSpPr>
          <p:cNvPr id="8" name="Date Placeholder 3">
            <a:extLst>
              <a:ext uri="{FF2B5EF4-FFF2-40B4-BE49-F238E27FC236}">
                <a16:creationId xmlns:a16="http://schemas.microsoft.com/office/drawing/2014/main" id="{2DAD51F7-3210-479B-ADF0-963FBC7E32BD}"/>
              </a:ext>
            </a:extLst>
          </p:cNvPr>
          <p:cNvSpPr txBox="1">
            <a:spLocks/>
          </p:cNvSpPr>
          <p:nvPr/>
        </p:nvSpPr>
        <p:spPr>
          <a:xfrm>
            <a:off x="4823313" y="8764931"/>
            <a:ext cx="1750907" cy="330201"/>
          </a:xfrm>
          <a:prstGeom prst="rect">
            <a:avLst/>
          </a:prstGeom>
        </p:spPr>
        <p:txBody>
          <a:bodyPr vert="horz" lIns="0" tIns="0" rIns="0" bIns="0" rtlCol="0" anchor="t" anchorCtr="0"/>
          <a:lstStyle>
            <a:defPPr>
              <a:defRPr lang="en-US"/>
            </a:defPPr>
            <a:lvl1pPr marL="0" algn="l" defTabSz="914400" rtl="0" eaLnBrk="1" latinLnBrk="0" hangingPunct="1">
              <a:defRPr sz="1100" b="0" i="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FCA8E82-58CD-E045-8B98-B7A85B79B752}" type="datetime4">
              <a:rPr lang="en-US" sz="1467"/>
              <a:pPr/>
              <a:t>December 21, 2023</a:t>
            </a:fld>
            <a:endParaRPr lang="en-US" sz="1467" dirty="0"/>
          </a:p>
        </p:txBody>
      </p:sp>
    </p:spTree>
    <p:extLst>
      <p:ext uri="{BB962C8B-B14F-4D97-AF65-F5344CB8AC3E}">
        <p14:creationId xmlns:p14="http://schemas.microsoft.com/office/powerpoint/2010/main" val="2894313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353F689-2E51-BF4F-AE47-7CEB7CC4C52A}"/>
              </a:ext>
            </a:extLst>
          </p:cNvPr>
          <p:cNvSpPr>
            <a:spLocks noGrp="1"/>
          </p:cNvSpPr>
          <p:nvPr>
            <p:ph type="title"/>
          </p:nvPr>
        </p:nvSpPr>
        <p:spPr>
          <a:xfrm>
            <a:off x="283780" y="95481"/>
            <a:ext cx="6142316" cy="835686"/>
          </a:xfrm>
        </p:spPr>
        <p:txBody>
          <a:bodyPr>
            <a:normAutofit fontScale="90000"/>
          </a:bodyPr>
          <a:lstStyle/>
          <a:p>
            <a:r>
              <a:rPr lang="en-US" dirty="0"/>
              <a:t>Sales Form Basics</a:t>
            </a:r>
          </a:p>
        </p:txBody>
      </p:sp>
      <p:sp>
        <p:nvSpPr>
          <p:cNvPr id="4" name="Text Placeholder 3">
            <a:extLst>
              <a:ext uri="{FF2B5EF4-FFF2-40B4-BE49-F238E27FC236}">
                <a16:creationId xmlns:a16="http://schemas.microsoft.com/office/drawing/2014/main" id="{A17F80A9-6337-524E-AC61-32C5AFEE8E6D}"/>
              </a:ext>
            </a:extLst>
          </p:cNvPr>
          <p:cNvSpPr>
            <a:spLocks noGrp="1"/>
          </p:cNvSpPr>
          <p:nvPr>
            <p:ph type="body" sz="quarter" idx="11"/>
          </p:nvPr>
        </p:nvSpPr>
        <p:spPr>
          <a:xfrm>
            <a:off x="2906974" y="969063"/>
            <a:ext cx="3667246" cy="3221277"/>
          </a:xfrm>
        </p:spPr>
        <p:txBody>
          <a:bodyPr/>
          <a:lstStyle/>
          <a:p>
            <a:r>
              <a:rPr lang="en-US" sz="1200" dirty="0">
                <a:latin typeface="Arial" panose="020B0604020202020204" pitchFamily="34" charset="0"/>
                <a:cs typeface="Arial" panose="020B0604020202020204" pitchFamily="34" charset="0"/>
              </a:rPr>
              <a:t>This sales form is an important part of the process. We use this to document what the customer wants or needs, and any related details.</a:t>
            </a:r>
          </a:p>
          <a:p>
            <a:pPr marL="285750" indent="-285750">
              <a:buFont typeface="Arial" panose="020B0604020202020204" pitchFamily="34" charset="0"/>
              <a:buChar char="•"/>
            </a:pPr>
            <a:r>
              <a:rPr lang="en-US" sz="1200" b="1" dirty="0">
                <a:latin typeface="Arial" panose="020B0604020202020204" pitchFamily="34" charset="0"/>
                <a:cs typeface="Arial" panose="020B0604020202020204" pitchFamily="34" charset="0"/>
              </a:rPr>
              <a:t>Date:</a:t>
            </a:r>
            <a:r>
              <a:rPr lang="en-US" sz="1200" dirty="0">
                <a:latin typeface="Arial" panose="020B0604020202020204" pitchFamily="34" charset="0"/>
                <a:cs typeface="Arial" panose="020B0604020202020204" pitchFamily="34" charset="0"/>
              </a:rPr>
              <a:t> Record the meeting date</a:t>
            </a:r>
          </a:p>
          <a:p>
            <a:pPr marL="285750" indent="-285750">
              <a:buFont typeface="Arial" panose="020B0604020202020204" pitchFamily="34" charset="0"/>
              <a:buChar char="•"/>
            </a:pPr>
            <a:r>
              <a:rPr lang="en-US" sz="1200" dirty="0">
                <a:latin typeface="Arial" panose="020B0604020202020204" pitchFamily="34" charset="0"/>
                <a:cs typeface="Arial" panose="020B0604020202020204" pitchFamily="34" charset="0"/>
              </a:rPr>
              <a:t>‘</a:t>
            </a:r>
            <a:r>
              <a:rPr lang="en-US" sz="1200" b="1" dirty="0">
                <a:latin typeface="Arial" panose="020B0604020202020204" pitchFamily="34" charset="0"/>
                <a:cs typeface="Arial" panose="020B0604020202020204" pitchFamily="34" charset="0"/>
              </a:rPr>
              <a:t>Sold to</a:t>
            </a:r>
            <a:r>
              <a:rPr lang="en-US" sz="1200" dirty="0">
                <a:latin typeface="Arial" panose="020B0604020202020204" pitchFamily="34" charset="0"/>
                <a:cs typeface="Arial" panose="020B0604020202020204" pitchFamily="34" charset="0"/>
              </a:rPr>
              <a:t>:’ This should be the new </a:t>
            </a:r>
            <a:r>
              <a:rPr lang="en-US" sz="1200" b="1" dirty="0">
                <a:latin typeface="Arial" panose="020B0604020202020204" pitchFamily="34" charset="0"/>
                <a:cs typeface="Arial" panose="020B0604020202020204" pitchFamily="34" charset="0"/>
              </a:rPr>
              <a:t>DEED OWNER</a:t>
            </a:r>
            <a:r>
              <a:rPr lang="en-US" sz="1200" dirty="0">
                <a:latin typeface="Arial" panose="020B0604020202020204" pitchFamily="34" charset="0"/>
                <a:cs typeface="Arial" panose="020B0604020202020204" pitchFamily="34" charset="0"/>
              </a:rPr>
              <a:t>, and all the contact information available. </a:t>
            </a:r>
          </a:p>
          <a:p>
            <a:pPr marL="1200127" lvl="1" indent="-285750"/>
            <a:r>
              <a:rPr lang="en-US" sz="1200" dirty="0">
                <a:latin typeface="Arial" panose="020B0604020202020204" pitchFamily="34" charset="0"/>
                <a:cs typeface="Arial" panose="020B0604020202020204" pitchFamily="34" charset="0"/>
              </a:rPr>
              <a:t>The deed owner should be the one responsible for any pending or future use. </a:t>
            </a:r>
            <a:r>
              <a:rPr lang="en-US" sz="1200" i="1" dirty="0">
                <a:latin typeface="Arial" panose="020B0604020202020204" pitchFamily="34" charset="0"/>
                <a:cs typeface="Arial" panose="020B0604020202020204" pitchFamily="34" charset="0"/>
              </a:rPr>
              <a:t>More information on the deed owner is available in the Cemetery 101 Basics training</a:t>
            </a:r>
            <a:r>
              <a:rPr lang="en-US" sz="1200" dirty="0">
                <a:latin typeface="Arial" panose="020B0604020202020204" pitchFamily="34" charset="0"/>
                <a:cs typeface="Arial" panose="020B0604020202020204" pitchFamily="34" charset="0"/>
              </a:rPr>
              <a:t>.</a:t>
            </a:r>
          </a:p>
          <a:p>
            <a:pPr marL="1200127" lvl="1" indent="-285750"/>
            <a:r>
              <a:rPr lang="en-US" sz="1200" dirty="0">
                <a:latin typeface="Arial" panose="020B0604020202020204" pitchFamily="34" charset="0"/>
                <a:cs typeface="Arial" panose="020B0604020202020204" pitchFamily="34" charset="0"/>
              </a:rPr>
              <a:t>Most people have an </a:t>
            </a:r>
            <a:r>
              <a:rPr lang="en-US" sz="1200" b="1" dirty="0">
                <a:latin typeface="Arial" panose="020B0604020202020204" pitchFamily="34" charset="0"/>
                <a:cs typeface="Arial" panose="020B0604020202020204" pitchFamily="34" charset="0"/>
              </a:rPr>
              <a:t>email address</a:t>
            </a:r>
            <a:r>
              <a:rPr lang="en-US" sz="1200" dirty="0">
                <a:latin typeface="Arial" panose="020B0604020202020204" pitchFamily="34" charset="0"/>
                <a:cs typeface="Arial" panose="020B0604020202020204" pitchFamily="34" charset="0"/>
              </a:rPr>
              <a:t> that can facilitate quicker information  exchange and potentially allowing an electronic-payment link to be established.</a:t>
            </a:r>
          </a:p>
        </p:txBody>
      </p:sp>
      <p:sp>
        <p:nvSpPr>
          <p:cNvPr id="7" name="Slide Number Placeholder 6">
            <a:extLst>
              <a:ext uri="{FF2B5EF4-FFF2-40B4-BE49-F238E27FC236}">
                <a16:creationId xmlns:a16="http://schemas.microsoft.com/office/drawing/2014/main" id="{F37669F0-EA6D-6B46-AF0E-A9C2D1F223DB}"/>
              </a:ext>
            </a:extLst>
          </p:cNvPr>
          <p:cNvSpPr>
            <a:spLocks noGrp="1"/>
          </p:cNvSpPr>
          <p:nvPr>
            <p:ph type="sldNum" sz="quarter" idx="16"/>
          </p:nvPr>
        </p:nvSpPr>
        <p:spPr>
          <a:xfrm>
            <a:off x="283780" y="8749253"/>
            <a:ext cx="697653" cy="330201"/>
          </a:xfrm>
        </p:spPr>
        <p:txBody>
          <a:bodyPr/>
          <a:lstStyle/>
          <a:p>
            <a:fld id="{294A09A9-5501-47C1-A89A-A340965A2BE2}" type="slidenum">
              <a:rPr lang="en-US" smtClean="0"/>
              <a:pPr/>
              <a:t>5</a:t>
            </a:fld>
            <a:endParaRPr lang="en-US" dirty="0"/>
          </a:p>
        </p:txBody>
      </p:sp>
      <p:sp>
        <p:nvSpPr>
          <p:cNvPr id="6" name="Footer Placeholder 5">
            <a:extLst>
              <a:ext uri="{FF2B5EF4-FFF2-40B4-BE49-F238E27FC236}">
                <a16:creationId xmlns:a16="http://schemas.microsoft.com/office/drawing/2014/main" id="{66F3960A-D260-8445-A153-0B674474CEBD}"/>
              </a:ext>
            </a:extLst>
          </p:cNvPr>
          <p:cNvSpPr>
            <a:spLocks noGrp="1"/>
          </p:cNvSpPr>
          <p:nvPr>
            <p:ph type="ftr" sz="quarter" idx="15"/>
          </p:nvPr>
        </p:nvSpPr>
        <p:spPr>
          <a:xfrm>
            <a:off x="2504842" y="8749254"/>
            <a:ext cx="1996440" cy="330201"/>
          </a:xfrm>
        </p:spPr>
        <p:txBody>
          <a:bodyPr/>
          <a:lstStyle/>
          <a:p>
            <a:pPr algn="ctr"/>
            <a:r>
              <a:rPr lang="en-US" dirty="0"/>
              <a:t>Sales Training</a:t>
            </a:r>
          </a:p>
        </p:txBody>
      </p:sp>
      <p:sp>
        <p:nvSpPr>
          <p:cNvPr id="8" name="Date Placeholder 3">
            <a:extLst>
              <a:ext uri="{FF2B5EF4-FFF2-40B4-BE49-F238E27FC236}">
                <a16:creationId xmlns:a16="http://schemas.microsoft.com/office/drawing/2014/main" id="{2DAD51F7-3210-479B-ADF0-963FBC7E32BD}"/>
              </a:ext>
            </a:extLst>
          </p:cNvPr>
          <p:cNvSpPr txBox="1">
            <a:spLocks/>
          </p:cNvSpPr>
          <p:nvPr/>
        </p:nvSpPr>
        <p:spPr>
          <a:xfrm>
            <a:off x="4823313" y="8764931"/>
            <a:ext cx="1750907" cy="330201"/>
          </a:xfrm>
          <a:prstGeom prst="rect">
            <a:avLst/>
          </a:prstGeom>
        </p:spPr>
        <p:txBody>
          <a:bodyPr vert="horz" lIns="0" tIns="0" rIns="0" bIns="0" rtlCol="0" anchor="t" anchorCtr="0"/>
          <a:lstStyle>
            <a:defPPr>
              <a:defRPr lang="en-US"/>
            </a:defPPr>
            <a:lvl1pPr marL="0" algn="l" defTabSz="914400" rtl="0" eaLnBrk="1" latinLnBrk="0" hangingPunct="1">
              <a:defRPr sz="1100" b="0" i="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FCA8E82-58CD-E045-8B98-B7A85B79B752}" type="datetime4">
              <a:rPr lang="en-US" sz="1467"/>
              <a:pPr/>
              <a:t>December 21, 2023</a:t>
            </a:fld>
            <a:endParaRPr lang="en-US" sz="1467" dirty="0"/>
          </a:p>
        </p:txBody>
      </p:sp>
      <p:pic>
        <p:nvPicPr>
          <p:cNvPr id="5" name="Picture 4" descr="A close-up of a card&#10;&#10;Description automatically generated">
            <a:extLst>
              <a:ext uri="{FF2B5EF4-FFF2-40B4-BE49-F238E27FC236}">
                <a16:creationId xmlns:a16="http://schemas.microsoft.com/office/drawing/2014/main" id="{05771A0E-49B6-1C1A-F69D-B4882D0F3E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3780" y="952755"/>
            <a:ext cx="2488678" cy="3221277"/>
          </a:xfrm>
          <a:prstGeom prst="rect">
            <a:avLst/>
          </a:prstGeom>
        </p:spPr>
      </p:pic>
      <p:sp>
        <p:nvSpPr>
          <p:cNvPr id="9" name="TextBox 8">
            <a:extLst>
              <a:ext uri="{FF2B5EF4-FFF2-40B4-BE49-F238E27FC236}">
                <a16:creationId xmlns:a16="http://schemas.microsoft.com/office/drawing/2014/main" id="{D0D9840A-CA05-7435-CC7B-4EC3DA95CFA7}"/>
              </a:ext>
            </a:extLst>
          </p:cNvPr>
          <p:cNvSpPr txBox="1"/>
          <p:nvPr/>
        </p:nvSpPr>
        <p:spPr>
          <a:xfrm>
            <a:off x="431904" y="4228236"/>
            <a:ext cx="6292746" cy="4339650"/>
          </a:xfrm>
          <a:prstGeom prst="rect">
            <a:avLst/>
          </a:prstGeom>
          <a:noFill/>
        </p:spPr>
        <p:txBody>
          <a:bodyPr wrap="square" rtlCol="0">
            <a:spAutoFit/>
          </a:bodyPr>
          <a:lstStyle/>
          <a:p>
            <a:pPr marL="285750" indent="-285750">
              <a:buFont typeface="Arial" panose="020B0604020202020204" pitchFamily="34" charset="0"/>
              <a:buChar char="•"/>
            </a:pPr>
            <a:r>
              <a:rPr lang="en-US" sz="1200" dirty="0">
                <a:solidFill>
                  <a:schemeClr val="bg1"/>
                </a:solidFill>
                <a:latin typeface="Arial" panose="020B0604020202020204" pitchFamily="34" charset="0"/>
                <a:cs typeface="Arial" panose="020B0604020202020204" pitchFamily="34" charset="0"/>
              </a:rPr>
              <a:t>A Maplewood Cemetery embossed </a:t>
            </a:r>
            <a:r>
              <a:rPr lang="en-US" sz="1200" b="1" dirty="0">
                <a:solidFill>
                  <a:schemeClr val="bg1"/>
                </a:solidFill>
                <a:latin typeface="Arial" panose="020B0604020202020204" pitchFamily="34" charset="0"/>
                <a:cs typeface="Arial" panose="020B0604020202020204" pitchFamily="34" charset="0"/>
              </a:rPr>
              <a:t>Deed</a:t>
            </a:r>
            <a:r>
              <a:rPr lang="en-US" sz="1200" dirty="0">
                <a:solidFill>
                  <a:schemeClr val="bg1"/>
                </a:solidFill>
                <a:latin typeface="Arial" panose="020B0604020202020204" pitchFamily="34" charset="0"/>
                <a:cs typeface="Arial" panose="020B0604020202020204" pitchFamily="34" charset="0"/>
              </a:rPr>
              <a:t> (indenture) will be mailed to the deed owner upon full payment and should be retained with their other legal documents. A copy of this deed will be retained electronically by the secretary,</a:t>
            </a:r>
          </a:p>
          <a:p>
            <a:pPr marL="285750" indent="-285750">
              <a:buFont typeface="Arial" panose="020B0604020202020204" pitchFamily="34" charset="0"/>
              <a:buChar char="•"/>
            </a:pPr>
            <a:r>
              <a:rPr lang="en-US" sz="1200" b="1" dirty="0">
                <a:solidFill>
                  <a:schemeClr val="bg1"/>
                </a:solidFill>
                <a:latin typeface="Arial" panose="020B0604020202020204" pitchFamily="34" charset="0"/>
                <a:cs typeface="Arial" panose="020B0604020202020204" pitchFamily="34" charset="0"/>
              </a:rPr>
              <a:t>GRAVE SALE:</a:t>
            </a:r>
            <a:r>
              <a:rPr lang="en-US" sz="1200" dirty="0">
                <a:solidFill>
                  <a:schemeClr val="bg1"/>
                </a:solidFill>
                <a:latin typeface="Arial" panose="020B0604020202020204" pitchFamily="34" charset="0"/>
                <a:cs typeface="Arial" panose="020B0604020202020204" pitchFamily="34" charset="0"/>
              </a:rPr>
              <a:t> The Section, Lot and Grave(s) must be clearly entered. Enter 1 grave per line. </a:t>
            </a:r>
          </a:p>
          <a:p>
            <a:pPr marL="285750" indent="-285750">
              <a:buFont typeface="Arial" panose="020B0604020202020204" pitchFamily="34" charset="0"/>
              <a:buChar char="•"/>
            </a:pPr>
            <a:r>
              <a:rPr lang="en-US" sz="1200" b="1" dirty="0">
                <a:solidFill>
                  <a:schemeClr val="bg1"/>
                </a:solidFill>
                <a:latin typeface="Arial" panose="020B0604020202020204" pitchFamily="34" charset="0"/>
                <a:cs typeface="Arial" panose="020B0604020202020204" pitchFamily="34" charset="0"/>
              </a:rPr>
              <a:t>AMOUNT: </a:t>
            </a:r>
            <a:r>
              <a:rPr lang="en-US" sz="1200" dirty="0">
                <a:solidFill>
                  <a:schemeClr val="bg1"/>
                </a:solidFill>
                <a:latin typeface="Arial" panose="020B0604020202020204" pitchFamily="34" charset="0"/>
                <a:cs typeface="Arial" panose="020B0604020202020204" pitchFamily="34" charset="0"/>
              </a:rPr>
              <a:t>Enter the price of the grave.</a:t>
            </a:r>
          </a:p>
          <a:p>
            <a:pPr marL="285750" indent="-285750">
              <a:buFont typeface="Arial" panose="020B0604020202020204" pitchFamily="34" charset="0"/>
              <a:buChar char="•"/>
            </a:pPr>
            <a:r>
              <a:rPr lang="en-US" sz="1200" b="1" dirty="0">
                <a:solidFill>
                  <a:schemeClr val="bg1"/>
                </a:solidFill>
                <a:latin typeface="Arial" panose="020B0604020202020204" pitchFamily="34" charset="0"/>
                <a:cs typeface="Arial" panose="020B0604020202020204" pitchFamily="34" charset="0"/>
              </a:rPr>
              <a:t>ASSIGNED TO:</a:t>
            </a:r>
            <a:r>
              <a:rPr lang="en-US" sz="1200" dirty="0">
                <a:solidFill>
                  <a:schemeClr val="bg1"/>
                </a:solidFill>
                <a:latin typeface="Arial" panose="020B0604020202020204" pitchFamily="34" charset="0"/>
                <a:cs typeface="Arial" panose="020B0604020202020204" pitchFamily="34" charset="0"/>
              </a:rPr>
              <a:t> Enter the name of the person(s) intended to use this grave.</a:t>
            </a:r>
          </a:p>
          <a:p>
            <a:pPr marL="285750" indent="-285750">
              <a:buFont typeface="Arial" panose="020B0604020202020204" pitchFamily="34" charset="0"/>
              <a:buChar char="•"/>
            </a:pPr>
            <a:r>
              <a:rPr lang="en-US" sz="1200" b="1" dirty="0">
                <a:solidFill>
                  <a:schemeClr val="bg1"/>
                </a:solidFill>
                <a:latin typeface="Arial" panose="020B0604020202020204" pitchFamily="34" charset="0"/>
                <a:cs typeface="Arial" panose="020B0604020202020204" pitchFamily="34" charset="0"/>
              </a:rPr>
              <a:t>NOTES:</a:t>
            </a:r>
            <a:r>
              <a:rPr lang="en-US" sz="1200" dirty="0">
                <a:solidFill>
                  <a:schemeClr val="bg1"/>
                </a:solidFill>
                <a:latin typeface="Arial" panose="020B0604020202020204" pitchFamily="34" charset="0"/>
                <a:cs typeface="Arial" panose="020B0604020202020204" pitchFamily="34" charset="0"/>
              </a:rPr>
              <a:t> Enter any important information such as; to be Cremated or not. Relationship to the deed owner is also helpful.</a:t>
            </a:r>
          </a:p>
          <a:p>
            <a:pPr marL="285750" indent="-285750">
              <a:buFont typeface="Arial" panose="020B0604020202020204" pitchFamily="34" charset="0"/>
              <a:buChar char="•"/>
            </a:pPr>
            <a:r>
              <a:rPr lang="en-US" sz="1200" b="1" dirty="0">
                <a:solidFill>
                  <a:schemeClr val="bg1"/>
                </a:solidFill>
                <a:latin typeface="Arial" panose="020B0604020202020204" pitchFamily="34" charset="0"/>
                <a:cs typeface="Arial" panose="020B0604020202020204" pitchFamily="34" charset="0"/>
              </a:rPr>
              <a:t>OTHER CHARGES</a:t>
            </a:r>
            <a:r>
              <a:rPr lang="en-US" sz="1200" dirty="0">
                <a:solidFill>
                  <a:schemeClr val="bg1"/>
                </a:solidFill>
                <a:latin typeface="Arial" panose="020B0604020202020204" pitchFamily="34" charset="0"/>
                <a:cs typeface="Arial" panose="020B0604020202020204" pitchFamily="34" charset="0"/>
              </a:rPr>
              <a:t>: These may include the interment fees if the situation is urgent. We need to make sure that any fees being paid directly by the customer are not also being charged by a funeral home. The funeral home may also ask the customer to meet with us, make the grave selection and let us know that the funeral will provide a check for all services rendered. Communication directly with the funeral home is important to let them know what grave was purchased and if any fees were paid to us directly by the customer.</a:t>
            </a:r>
          </a:p>
          <a:p>
            <a:pPr marL="285750" indent="-285750">
              <a:buFont typeface="Arial" panose="020B0604020202020204" pitchFamily="34" charset="0"/>
              <a:buChar char="•"/>
            </a:pPr>
            <a:r>
              <a:rPr lang="en-US" sz="1200" b="1" dirty="0">
                <a:solidFill>
                  <a:schemeClr val="bg1"/>
                </a:solidFill>
                <a:latin typeface="Arial" panose="020B0604020202020204" pitchFamily="34" charset="0"/>
                <a:cs typeface="Arial" panose="020B0604020202020204" pitchFamily="34" charset="0"/>
              </a:rPr>
              <a:t>PAYMENT METHODS</a:t>
            </a:r>
            <a:r>
              <a:rPr lang="en-US" sz="1200" dirty="0">
                <a:solidFill>
                  <a:schemeClr val="bg1"/>
                </a:solidFill>
                <a:latin typeface="Arial" panose="020B0604020202020204" pitchFamily="34" charset="0"/>
                <a:cs typeface="Arial" panose="020B0604020202020204" pitchFamily="34" charset="0"/>
              </a:rPr>
              <a:t>: We can accept various payment methods.</a:t>
            </a:r>
          </a:p>
          <a:p>
            <a:pPr marL="742950" lvl="1" indent="-285750">
              <a:buFont typeface="Arial" panose="020B0604020202020204" pitchFamily="34" charset="0"/>
              <a:buChar char="•"/>
            </a:pPr>
            <a:r>
              <a:rPr lang="en-US" sz="1200" b="1" dirty="0">
                <a:solidFill>
                  <a:schemeClr val="bg1"/>
                </a:solidFill>
                <a:latin typeface="Arial" panose="020B0604020202020204" pitchFamily="34" charset="0"/>
                <a:cs typeface="Arial" panose="020B0604020202020204" pitchFamily="34" charset="0"/>
              </a:rPr>
              <a:t>CHECKS</a:t>
            </a:r>
            <a:r>
              <a:rPr lang="en-US" sz="1200" dirty="0">
                <a:solidFill>
                  <a:schemeClr val="bg1"/>
                </a:solidFill>
                <a:latin typeface="Arial" panose="020B0604020202020204" pitchFamily="34" charset="0"/>
                <a:cs typeface="Arial" panose="020B0604020202020204" pitchFamily="34" charset="0"/>
              </a:rPr>
              <a:t> are preferred. Made of to Maplewood Cemetery</a:t>
            </a:r>
          </a:p>
          <a:p>
            <a:pPr marL="742950" lvl="1" indent="-285750">
              <a:buFont typeface="Arial" panose="020B0604020202020204" pitchFamily="34" charset="0"/>
              <a:buChar char="•"/>
            </a:pPr>
            <a:r>
              <a:rPr lang="en-US" sz="1200" b="1" dirty="0">
                <a:solidFill>
                  <a:schemeClr val="bg1"/>
                </a:solidFill>
                <a:latin typeface="Arial" panose="020B0604020202020204" pitchFamily="34" charset="0"/>
                <a:cs typeface="Arial" panose="020B0604020202020204" pitchFamily="34" charset="0"/>
              </a:rPr>
              <a:t>CASH</a:t>
            </a:r>
            <a:r>
              <a:rPr lang="en-US" sz="1200" dirty="0">
                <a:solidFill>
                  <a:schemeClr val="bg1"/>
                </a:solidFill>
                <a:latin typeface="Arial" panose="020B0604020202020204" pitchFamily="34" charset="0"/>
                <a:cs typeface="Arial" panose="020B0604020202020204" pitchFamily="34" charset="0"/>
              </a:rPr>
              <a:t> is accepted, although not preferred. Some customers prefer cash.</a:t>
            </a:r>
          </a:p>
          <a:p>
            <a:pPr marL="742950" lvl="1" indent="-285750">
              <a:buFont typeface="Arial" panose="020B0604020202020204" pitchFamily="34" charset="0"/>
              <a:buChar char="•"/>
            </a:pPr>
            <a:r>
              <a:rPr lang="en-US" sz="1200" b="1" dirty="0">
                <a:solidFill>
                  <a:schemeClr val="bg1"/>
                </a:solidFill>
                <a:latin typeface="Arial" panose="020B0604020202020204" pitchFamily="34" charset="0"/>
                <a:cs typeface="Arial" panose="020B0604020202020204" pitchFamily="34" charset="0"/>
              </a:rPr>
              <a:t>CREDIT CARDS:</a:t>
            </a:r>
            <a:r>
              <a:rPr lang="en-US" sz="1200" dirty="0">
                <a:solidFill>
                  <a:schemeClr val="bg1"/>
                </a:solidFill>
                <a:latin typeface="Arial" panose="020B0604020202020204" pitchFamily="34" charset="0"/>
                <a:cs typeface="Arial" panose="020B0604020202020204" pitchFamily="34" charset="0"/>
              </a:rPr>
              <a:t> We do accept those cards listed on the form.</a:t>
            </a:r>
          </a:p>
          <a:p>
            <a:pPr marL="1200150" lvl="2" indent="-285750">
              <a:buFont typeface="Arial" panose="020B0604020202020204" pitchFamily="34" charset="0"/>
              <a:buChar char="•"/>
            </a:pPr>
            <a:r>
              <a:rPr lang="en-US" sz="1200" dirty="0">
                <a:solidFill>
                  <a:schemeClr val="bg1"/>
                </a:solidFill>
                <a:latin typeface="Arial" panose="020B0604020202020204" pitchFamily="34" charset="0"/>
                <a:cs typeface="Arial" panose="020B0604020202020204" pitchFamily="34" charset="0"/>
              </a:rPr>
              <a:t>Record the required credit card information and get a signature.</a:t>
            </a:r>
          </a:p>
          <a:p>
            <a:pPr marL="1200150" lvl="2" indent="-285750">
              <a:buFont typeface="Arial" panose="020B0604020202020204" pitchFamily="34" charset="0"/>
              <a:buChar char="•"/>
            </a:pPr>
            <a:r>
              <a:rPr lang="en-US" sz="1200" dirty="0">
                <a:solidFill>
                  <a:schemeClr val="bg1"/>
                </a:solidFill>
                <a:latin typeface="Arial" panose="020B0604020202020204" pitchFamily="34" charset="0"/>
                <a:cs typeface="Arial" panose="020B0604020202020204" pitchFamily="34" charset="0"/>
              </a:rPr>
              <a:t>For Pre-Need sales, If possible, ask if they want an e-Invoice. An e-Invoice avoids us handling any credit card information directly.</a:t>
            </a:r>
          </a:p>
        </p:txBody>
      </p:sp>
    </p:spTree>
    <p:extLst>
      <p:ext uri="{BB962C8B-B14F-4D97-AF65-F5344CB8AC3E}">
        <p14:creationId xmlns:p14="http://schemas.microsoft.com/office/powerpoint/2010/main" val="4031831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353F689-2E51-BF4F-AE47-7CEB7CC4C52A}"/>
              </a:ext>
            </a:extLst>
          </p:cNvPr>
          <p:cNvSpPr>
            <a:spLocks noGrp="1"/>
          </p:cNvSpPr>
          <p:nvPr>
            <p:ph type="title"/>
          </p:nvPr>
        </p:nvSpPr>
        <p:spPr>
          <a:xfrm>
            <a:off x="431904" y="370838"/>
            <a:ext cx="5086027" cy="835686"/>
          </a:xfrm>
        </p:spPr>
        <p:txBody>
          <a:bodyPr>
            <a:normAutofit/>
          </a:bodyPr>
          <a:lstStyle/>
          <a:p>
            <a:r>
              <a:rPr lang="en-US" dirty="0"/>
              <a:t>The Process</a:t>
            </a:r>
          </a:p>
        </p:txBody>
      </p:sp>
      <p:sp>
        <p:nvSpPr>
          <p:cNvPr id="4" name="Text Placeholder 3">
            <a:extLst>
              <a:ext uri="{FF2B5EF4-FFF2-40B4-BE49-F238E27FC236}">
                <a16:creationId xmlns:a16="http://schemas.microsoft.com/office/drawing/2014/main" id="{A17F80A9-6337-524E-AC61-32C5AFEE8E6D}"/>
              </a:ext>
            </a:extLst>
          </p:cNvPr>
          <p:cNvSpPr>
            <a:spLocks noGrp="1"/>
          </p:cNvSpPr>
          <p:nvPr>
            <p:ph type="body" sz="quarter" idx="11"/>
          </p:nvPr>
        </p:nvSpPr>
        <p:spPr>
          <a:xfrm>
            <a:off x="431904" y="1349807"/>
            <a:ext cx="6142316" cy="6497021"/>
          </a:xfrm>
        </p:spPr>
        <p:txBody>
          <a:bodyPr/>
          <a:lstStyle/>
          <a:p>
            <a:r>
              <a:rPr lang="en-US" sz="1200" dirty="0">
                <a:latin typeface="Arial" panose="020B0604020202020204" pitchFamily="34" charset="0"/>
                <a:cs typeface="Arial" panose="020B0604020202020204" pitchFamily="34" charset="0"/>
              </a:rPr>
              <a:t>Now the work really begins. The customer is hopefully content that their planning has been accomplished successfully.</a:t>
            </a:r>
          </a:p>
          <a:p>
            <a:r>
              <a:rPr lang="en-US" sz="1200" dirty="0">
                <a:latin typeface="Arial" panose="020B0604020202020204" pitchFamily="34" charset="0"/>
                <a:cs typeface="Arial" panose="020B0604020202020204" pitchFamily="34" charset="0"/>
              </a:rPr>
              <a:t>The Sales form should have all the critical information to continue the process.</a:t>
            </a:r>
          </a:p>
          <a:p>
            <a:pPr marL="285750" indent="-285750">
              <a:buFont typeface="Arial" panose="020B0604020202020204" pitchFamily="34" charset="0"/>
              <a:buChar char="•"/>
            </a:pPr>
            <a:r>
              <a:rPr lang="en-US" sz="1200" b="1" dirty="0">
                <a:latin typeface="Arial" panose="020B0604020202020204" pitchFamily="34" charset="0"/>
                <a:cs typeface="Arial" panose="020B0604020202020204" pitchFamily="34" charset="0"/>
              </a:rPr>
              <a:t>Submit</a:t>
            </a:r>
            <a:r>
              <a:rPr lang="en-US" sz="1200" dirty="0">
                <a:latin typeface="Arial" panose="020B0604020202020204" pitchFamily="34" charset="0"/>
                <a:cs typeface="Arial" panose="020B0604020202020204" pitchFamily="34" charset="0"/>
              </a:rPr>
              <a:t> the sales form to the Business Office as soon as possible.</a:t>
            </a:r>
          </a:p>
          <a:p>
            <a:pPr marL="1200127" lvl="1" indent="-285750"/>
            <a:r>
              <a:rPr lang="en-US" sz="1200" dirty="0">
                <a:latin typeface="Arial" panose="020B0604020202020204" pitchFamily="34" charset="0"/>
                <a:cs typeface="Arial" panose="020B0604020202020204" pitchFamily="34" charset="0"/>
              </a:rPr>
              <a:t>A legible scanned copy of the form can be </a:t>
            </a:r>
            <a:r>
              <a:rPr lang="en-US" sz="1200" b="1" dirty="0">
                <a:latin typeface="Arial" panose="020B0604020202020204" pitchFamily="34" charset="0"/>
                <a:cs typeface="Arial" panose="020B0604020202020204" pitchFamily="34" charset="0"/>
              </a:rPr>
              <a:t>securely emailed</a:t>
            </a:r>
            <a:r>
              <a:rPr lang="en-US" sz="1200" dirty="0">
                <a:latin typeface="Arial" panose="020B0604020202020204" pitchFamily="34" charset="0"/>
                <a:cs typeface="Arial" panose="020B0604020202020204" pitchFamily="34" charset="0"/>
              </a:rPr>
              <a:t> to:</a:t>
            </a:r>
          </a:p>
          <a:p>
            <a:pPr marL="1809712" lvl="2" indent="-285750"/>
            <a:r>
              <a:rPr lang="en-US" sz="1200" b="1" dirty="0">
                <a:latin typeface="Arial" panose="020B0604020202020204" pitchFamily="34" charset="0"/>
                <a:cs typeface="Arial" panose="020B0604020202020204" pitchFamily="34" charset="0"/>
                <a:hlinkClick r:id="rId2"/>
              </a:rPr>
              <a:t>Business@MaplewoodCemetery.org</a:t>
            </a:r>
            <a:endParaRPr lang="en-US" sz="1200" b="1" dirty="0">
              <a:latin typeface="Arial" panose="020B0604020202020204" pitchFamily="34" charset="0"/>
              <a:cs typeface="Arial" panose="020B0604020202020204" pitchFamily="34" charset="0"/>
            </a:endParaRPr>
          </a:p>
          <a:p>
            <a:pPr marL="1809712" lvl="2" indent="-285750"/>
            <a:r>
              <a:rPr lang="en-US" sz="1200" dirty="0">
                <a:latin typeface="Arial" panose="020B0604020202020204" pitchFamily="34" charset="0"/>
                <a:cs typeface="Arial" panose="020B0604020202020204" pitchFamily="34" charset="0"/>
              </a:rPr>
              <a:t>Refer to the </a:t>
            </a:r>
            <a:r>
              <a:rPr lang="en-US" sz="1200" b="1" dirty="0">
                <a:latin typeface="Arial" panose="020B0604020202020204" pitchFamily="34" charset="0"/>
                <a:cs typeface="Arial" panose="020B0604020202020204" pitchFamily="34" charset="0"/>
              </a:rPr>
              <a:t>Send</a:t>
            </a:r>
            <a:r>
              <a:rPr lang="en-US" sz="1200" dirty="0">
                <a:latin typeface="Arial" panose="020B0604020202020204" pitchFamily="34" charset="0"/>
                <a:cs typeface="Arial" panose="020B0604020202020204" pitchFamily="34" charset="0"/>
              </a:rPr>
              <a:t> </a:t>
            </a:r>
            <a:r>
              <a:rPr lang="en-US" sz="1200" b="1" dirty="0">
                <a:latin typeface="Arial" panose="020B0604020202020204" pitchFamily="34" charset="0"/>
                <a:cs typeface="Arial" panose="020B0604020202020204" pitchFamily="34" charset="0"/>
              </a:rPr>
              <a:t>Secured Email</a:t>
            </a:r>
            <a:r>
              <a:rPr lang="en-US" sz="1200" dirty="0">
                <a:latin typeface="Arial" panose="020B0604020202020204" pitchFamily="34" charset="0"/>
                <a:cs typeface="Arial" panose="020B0604020202020204" pitchFamily="34" charset="0"/>
              </a:rPr>
              <a:t> in the Notes Section.</a:t>
            </a:r>
          </a:p>
          <a:p>
            <a:pPr marL="1809712" lvl="2" indent="-285750"/>
            <a:r>
              <a:rPr lang="en-US" sz="1200" dirty="0">
                <a:latin typeface="Arial" panose="020B0604020202020204" pitchFamily="34" charset="0"/>
                <a:cs typeface="Arial" panose="020B0604020202020204" pitchFamily="34" charset="0"/>
              </a:rPr>
              <a:t>Protect the customer data, especially any credit card data from getting into the wrong hands.</a:t>
            </a:r>
          </a:p>
          <a:p>
            <a:pPr marL="171450" indent="-171450">
              <a:buFont typeface="Arial" panose="020B0604020202020204" pitchFamily="34" charset="0"/>
              <a:buChar char="•"/>
            </a:pPr>
            <a:r>
              <a:rPr lang="en-US" sz="1200" b="1" dirty="0">
                <a:latin typeface="Arial" panose="020B0604020202020204" pitchFamily="34" charset="0"/>
                <a:cs typeface="Arial" panose="020B0604020202020204" pitchFamily="34" charset="0"/>
              </a:rPr>
              <a:t>Make arrangements</a:t>
            </a:r>
            <a:r>
              <a:rPr lang="en-US" sz="1200" dirty="0">
                <a:latin typeface="Arial" panose="020B0604020202020204" pitchFamily="34" charset="0"/>
                <a:cs typeface="Arial" panose="020B0604020202020204" pitchFamily="34" charset="0"/>
              </a:rPr>
              <a:t> to submit or deliver any checks or cash with the treasurer. The proper depositing and clearing of any payments must be recorded before a deed can be created or a burial can occur.</a:t>
            </a:r>
          </a:p>
          <a:p>
            <a:pPr marL="171450" indent="-171450">
              <a:buFont typeface="Arial" panose="020B0604020202020204" pitchFamily="34" charset="0"/>
              <a:buChar char="•"/>
            </a:pPr>
            <a:r>
              <a:rPr lang="en-US" sz="1200" b="1" dirty="0">
                <a:latin typeface="Arial" panose="020B0604020202020204" pitchFamily="34" charset="0"/>
                <a:cs typeface="Arial" panose="020B0604020202020204" pitchFamily="34" charset="0"/>
              </a:rPr>
              <a:t>Communication:</a:t>
            </a:r>
            <a:r>
              <a:rPr lang="en-US" sz="1200" dirty="0">
                <a:latin typeface="Arial" panose="020B0604020202020204" pitchFamily="34" charset="0"/>
                <a:cs typeface="Arial" panose="020B0604020202020204" pitchFamily="34" charset="0"/>
              </a:rPr>
              <a:t> Update </a:t>
            </a:r>
            <a:r>
              <a:rPr lang="en-US" sz="1200" b="1" dirty="0">
                <a:latin typeface="Arial" panose="020B0604020202020204" pitchFamily="34" charset="0"/>
                <a:cs typeface="Arial" panose="020B0604020202020204" pitchFamily="34" charset="0"/>
              </a:rPr>
              <a:t>Cozi</a:t>
            </a:r>
            <a:r>
              <a:rPr lang="en-US" sz="1200" dirty="0">
                <a:latin typeface="Arial" panose="020B0604020202020204" pitchFamily="34" charset="0"/>
                <a:cs typeface="Arial" panose="020B0604020202020204" pitchFamily="34" charset="0"/>
              </a:rPr>
              <a:t> with the grave sale or pending interment schedule. Urgent interment requests should also be updated by a phone call to the Superintendent. </a:t>
            </a:r>
            <a:r>
              <a:rPr lang="en-US" sz="1200" i="1" dirty="0">
                <a:latin typeface="Arial" panose="020B0604020202020204" pitchFamily="34" charset="0"/>
                <a:cs typeface="Arial" panose="020B0604020202020204" pitchFamily="34" charset="0"/>
              </a:rPr>
              <a:t>(more on Cozi in the Notes Section)</a:t>
            </a:r>
          </a:p>
          <a:p>
            <a:pPr marL="171450"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The Secretary will record the grave sale data and prepare the Deed once the Treasurer clears the funds. </a:t>
            </a:r>
          </a:p>
          <a:p>
            <a:pPr marL="1085827" lvl="1" indent="-171450"/>
            <a:r>
              <a:rPr lang="en-US" sz="1200" dirty="0">
                <a:latin typeface="Arial" panose="020B0604020202020204" pitchFamily="34" charset="0"/>
                <a:cs typeface="Arial" panose="020B0604020202020204" pitchFamily="34" charset="0"/>
              </a:rPr>
              <a:t>The sales form data must be complete and correct. A minor error can be corrected if an error is found. Other errors could create big problems.</a:t>
            </a:r>
          </a:p>
          <a:p>
            <a:pPr marL="1085827" lvl="1" indent="-171450"/>
            <a:r>
              <a:rPr lang="en-US" sz="1200" dirty="0">
                <a:latin typeface="Arial" panose="020B0604020202020204" pitchFamily="34" charset="0"/>
                <a:cs typeface="Arial" panose="020B0604020202020204" pitchFamily="34" charset="0"/>
              </a:rPr>
              <a:t>The location of the grave sold or to be used for an interment will be verified before data entry. Authorization may be required from an existing deed owner if the person listed to be interred is not the deed owner or previously authorized to use the grave.</a:t>
            </a:r>
          </a:p>
          <a:p>
            <a:pPr marL="171450"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The Treasurer will record the sales entries and any payment received in QuickBooks Online.</a:t>
            </a:r>
          </a:p>
          <a:p>
            <a:pPr marL="1085827" lvl="1" indent="-171450"/>
            <a:r>
              <a:rPr lang="en-US" sz="1200" dirty="0">
                <a:latin typeface="Arial" panose="020B0604020202020204" pitchFamily="34" charset="0"/>
                <a:cs typeface="Arial" panose="020B0604020202020204" pitchFamily="34" charset="0"/>
              </a:rPr>
              <a:t>Receipts</a:t>
            </a:r>
          </a:p>
          <a:p>
            <a:pPr marL="171450" indent="-171450"/>
            <a:endParaRPr lang="en-US" sz="100" dirty="0">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F37669F0-EA6D-6B46-AF0E-A9C2D1F223DB}"/>
              </a:ext>
            </a:extLst>
          </p:cNvPr>
          <p:cNvSpPr>
            <a:spLocks noGrp="1"/>
          </p:cNvSpPr>
          <p:nvPr>
            <p:ph type="sldNum" sz="quarter" idx="16"/>
          </p:nvPr>
        </p:nvSpPr>
        <p:spPr>
          <a:xfrm>
            <a:off x="283780" y="8749253"/>
            <a:ext cx="697653" cy="330201"/>
          </a:xfrm>
        </p:spPr>
        <p:txBody>
          <a:bodyPr/>
          <a:lstStyle/>
          <a:p>
            <a:fld id="{294A09A9-5501-47C1-A89A-A340965A2BE2}" type="slidenum">
              <a:rPr lang="en-US" smtClean="0"/>
              <a:pPr/>
              <a:t>6</a:t>
            </a:fld>
            <a:endParaRPr lang="en-US" dirty="0"/>
          </a:p>
        </p:txBody>
      </p:sp>
      <p:sp>
        <p:nvSpPr>
          <p:cNvPr id="6" name="Footer Placeholder 5">
            <a:extLst>
              <a:ext uri="{FF2B5EF4-FFF2-40B4-BE49-F238E27FC236}">
                <a16:creationId xmlns:a16="http://schemas.microsoft.com/office/drawing/2014/main" id="{66F3960A-D260-8445-A153-0B674474CEBD}"/>
              </a:ext>
            </a:extLst>
          </p:cNvPr>
          <p:cNvSpPr>
            <a:spLocks noGrp="1"/>
          </p:cNvSpPr>
          <p:nvPr>
            <p:ph type="ftr" sz="quarter" idx="15"/>
          </p:nvPr>
        </p:nvSpPr>
        <p:spPr>
          <a:xfrm>
            <a:off x="2504842" y="8749254"/>
            <a:ext cx="1996440" cy="330201"/>
          </a:xfrm>
        </p:spPr>
        <p:txBody>
          <a:bodyPr/>
          <a:lstStyle/>
          <a:p>
            <a:pPr algn="ctr"/>
            <a:r>
              <a:rPr lang="en-US" dirty="0"/>
              <a:t>Sales Training</a:t>
            </a:r>
          </a:p>
        </p:txBody>
      </p:sp>
      <p:sp>
        <p:nvSpPr>
          <p:cNvPr id="8" name="Date Placeholder 3">
            <a:extLst>
              <a:ext uri="{FF2B5EF4-FFF2-40B4-BE49-F238E27FC236}">
                <a16:creationId xmlns:a16="http://schemas.microsoft.com/office/drawing/2014/main" id="{2DAD51F7-3210-479B-ADF0-963FBC7E32BD}"/>
              </a:ext>
            </a:extLst>
          </p:cNvPr>
          <p:cNvSpPr txBox="1">
            <a:spLocks/>
          </p:cNvSpPr>
          <p:nvPr/>
        </p:nvSpPr>
        <p:spPr>
          <a:xfrm>
            <a:off x="4823313" y="8764931"/>
            <a:ext cx="1750907" cy="330201"/>
          </a:xfrm>
          <a:prstGeom prst="rect">
            <a:avLst/>
          </a:prstGeom>
        </p:spPr>
        <p:txBody>
          <a:bodyPr vert="horz" lIns="0" tIns="0" rIns="0" bIns="0" rtlCol="0" anchor="t" anchorCtr="0"/>
          <a:lstStyle>
            <a:defPPr>
              <a:defRPr lang="en-US"/>
            </a:defPPr>
            <a:lvl1pPr marL="0" algn="l" defTabSz="914400" rtl="0" eaLnBrk="1" latinLnBrk="0" hangingPunct="1">
              <a:defRPr sz="1100" b="0" i="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FCA8E82-58CD-E045-8B98-B7A85B79B752}" type="datetime4">
              <a:rPr lang="en-US" sz="1467"/>
              <a:pPr/>
              <a:t>December 21, 2023</a:t>
            </a:fld>
            <a:endParaRPr lang="en-US" sz="1467" dirty="0"/>
          </a:p>
        </p:txBody>
      </p:sp>
    </p:spTree>
    <p:extLst>
      <p:ext uri="{BB962C8B-B14F-4D97-AF65-F5344CB8AC3E}">
        <p14:creationId xmlns:p14="http://schemas.microsoft.com/office/powerpoint/2010/main" val="2113217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353F689-2E51-BF4F-AE47-7CEB7CC4C52A}"/>
              </a:ext>
            </a:extLst>
          </p:cNvPr>
          <p:cNvSpPr>
            <a:spLocks noGrp="1"/>
          </p:cNvSpPr>
          <p:nvPr>
            <p:ph type="title"/>
          </p:nvPr>
        </p:nvSpPr>
        <p:spPr>
          <a:xfrm>
            <a:off x="431904" y="370838"/>
            <a:ext cx="5086027" cy="835686"/>
          </a:xfrm>
        </p:spPr>
        <p:txBody>
          <a:bodyPr>
            <a:normAutofit/>
          </a:bodyPr>
          <a:lstStyle/>
          <a:p>
            <a:r>
              <a:rPr lang="en-US" dirty="0"/>
              <a:t>Notes Section:</a:t>
            </a:r>
          </a:p>
        </p:txBody>
      </p:sp>
      <p:sp>
        <p:nvSpPr>
          <p:cNvPr id="4" name="Text Placeholder 3">
            <a:extLst>
              <a:ext uri="{FF2B5EF4-FFF2-40B4-BE49-F238E27FC236}">
                <a16:creationId xmlns:a16="http://schemas.microsoft.com/office/drawing/2014/main" id="{A17F80A9-6337-524E-AC61-32C5AFEE8E6D}"/>
              </a:ext>
            </a:extLst>
          </p:cNvPr>
          <p:cNvSpPr>
            <a:spLocks noGrp="1"/>
          </p:cNvSpPr>
          <p:nvPr>
            <p:ph type="body" sz="quarter" idx="11"/>
          </p:nvPr>
        </p:nvSpPr>
        <p:spPr>
          <a:xfrm>
            <a:off x="431904" y="1349807"/>
            <a:ext cx="6142316" cy="6432117"/>
          </a:xfrm>
        </p:spPr>
        <p:txBody>
          <a:bodyPr/>
          <a:lstStyle/>
          <a:p>
            <a:r>
              <a:rPr lang="en-US" sz="1400" b="1" u="sng" dirty="0">
                <a:latin typeface="Arial" panose="020B0604020202020204" pitchFamily="34" charset="0"/>
                <a:cs typeface="Arial" panose="020B0604020202020204" pitchFamily="34" charset="0"/>
              </a:rPr>
              <a:t>Send attachments with confidential mode with Gmail</a:t>
            </a:r>
          </a:p>
          <a:p>
            <a:r>
              <a:rPr lang="en-US" sz="1400" dirty="0">
                <a:latin typeface="Arial" panose="020B0604020202020204" pitchFamily="34" charset="0"/>
                <a:cs typeface="Arial" panose="020B0604020202020204" pitchFamily="34" charset="0"/>
              </a:rPr>
              <a:t>Tip: If you're using Gmail with a work or school account, contact your admin to make sure you can use confidential mode.</a:t>
            </a:r>
          </a:p>
          <a:p>
            <a:r>
              <a:rPr lang="en-US" sz="1400" dirty="0">
                <a:latin typeface="Arial" panose="020B0604020202020204" pitchFamily="34" charset="0"/>
                <a:cs typeface="Arial" panose="020B0604020202020204" pitchFamily="34" charset="0"/>
              </a:rPr>
              <a:t>On your computer, go to Gmail.</a:t>
            </a:r>
            <a:r>
              <a:rPr lang="en-US" sz="1400" i="1" dirty="0">
                <a:latin typeface="Arial" panose="020B0604020202020204" pitchFamily="34" charset="0"/>
                <a:cs typeface="Arial" panose="020B0604020202020204" pitchFamily="34" charset="0"/>
              </a:rPr>
              <a:t> (other mailers may vary)</a:t>
            </a:r>
          </a:p>
          <a:p>
            <a:r>
              <a:rPr lang="en-US" sz="1400" dirty="0">
                <a:latin typeface="Arial" panose="020B0604020202020204" pitchFamily="34" charset="0"/>
                <a:cs typeface="Arial" panose="020B0604020202020204" pitchFamily="34" charset="0"/>
              </a:rPr>
              <a:t>Click Compose.</a:t>
            </a:r>
          </a:p>
          <a:p>
            <a:r>
              <a:rPr lang="en-US" sz="1400" dirty="0">
                <a:latin typeface="Arial" panose="020B0604020202020204" pitchFamily="34" charset="0"/>
                <a:cs typeface="Arial" panose="020B0604020202020204" pitchFamily="34" charset="0"/>
              </a:rPr>
              <a:t>Click Attach</a:t>
            </a:r>
          </a:p>
          <a:p>
            <a:r>
              <a:rPr lang="en-US" sz="1400" dirty="0">
                <a:latin typeface="Arial" panose="020B0604020202020204" pitchFamily="34" charset="0"/>
                <a:cs typeface="Arial" panose="020B0604020202020204" pitchFamily="34" charset="0"/>
              </a:rPr>
              <a:t>Choose the files you want to upload.</a:t>
            </a:r>
          </a:p>
          <a:p>
            <a:r>
              <a:rPr lang="en-US" sz="1400" dirty="0">
                <a:latin typeface="Arial" panose="020B0604020202020204" pitchFamily="34" charset="0"/>
                <a:cs typeface="Arial" panose="020B0604020202020204" pitchFamily="34" charset="0"/>
              </a:rPr>
              <a:t>In the bottom right of the window, click Turn on confidential mode .</a:t>
            </a:r>
          </a:p>
          <a:p>
            <a:r>
              <a:rPr lang="en-US" sz="1400" dirty="0">
                <a:latin typeface="Arial" panose="020B0604020202020204" pitchFamily="34" charset="0"/>
                <a:cs typeface="Arial" panose="020B0604020202020204" pitchFamily="34" charset="0"/>
              </a:rPr>
              <a:t>Tip: If you've already turned-on confidential mode for an email, go to the bottom of the email, then click Edit.</a:t>
            </a:r>
          </a:p>
          <a:p>
            <a:r>
              <a:rPr lang="en-US" sz="1400" dirty="0">
                <a:latin typeface="Arial" panose="020B0604020202020204" pitchFamily="34" charset="0"/>
                <a:cs typeface="Arial" panose="020B0604020202020204" pitchFamily="34" charset="0"/>
              </a:rPr>
              <a:t>Set an expiration date and passcode. These settings impact both the message text and any attachments. </a:t>
            </a:r>
            <a:r>
              <a:rPr lang="en-US" sz="1400" i="1" dirty="0">
                <a:latin typeface="Arial" panose="020B0604020202020204" pitchFamily="34" charset="0"/>
                <a:cs typeface="Arial" panose="020B0604020202020204" pitchFamily="34" charset="0"/>
              </a:rPr>
              <a:t>Usually, 1 day will work for the expiration.</a:t>
            </a:r>
          </a:p>
          <a:p>
            <a:r>
              <a:rPr lang="en-US" sz="1400" b="1" dirty="0">
                <a:latin typeface="Arial" panose="020B0604020202020204" pitchFamily="34" charset="0"/>
                <a:cs typeface="Arial" panose="020B0604020202020204" pitchFamily="34" charset="0"/>
              </a:rPr>
              <a:t>Choose "SMS passcode,</a:t>
            </a:r>
            <a:r>
              <a:rPr lang="en-US" sz="1400" dirty="0">
                <a:latin typeface="Arial" panose="020B0604020202020204" pitchFamily="34" charset="0"/>
                <a:cs typeface="Arial" panose="020B0604020202020204" pitchFamily="34" charset="0"/>
              </a:rPr>
              <a:t>" recipients will get a passcode by text message. Make sure you enter the recipient's phone number, not your own.</a:t>
            </a:r>
          </a:p>
          <a:p>
            <a:r>
              <a:rPr lang="en-US" sz="1400" i="1" dirty="0">
                <a:latin typeface="Arial" panose="020B0604020202020204" pitchFamily="34" charset="0"/>
                <a:cs typeface="Arial" panose="020B0604020202020204" pitchFamily="34" charset="0"/>
              </a:rPr>
              <a:t>If you choose "No SMS passcode," recipients using the Gmail app will be able to open it directly. Recipients who don't use Gmail will get emailed a passcode.</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Click Save, the Send.</a:t>
            </a:r>
          </a:p>
        </p:txBody>
      </p:sp>
      <p:sp>
        <p:nvSpPr>
          <p:cNvPr id="7" name="Slide Number Placeholder 6">
            <a:extLst>
              <a:ext uri="{FF2B5EF4-FFF2-40B4-BE49-F238E27FC236}">
                <a16:creationId xmlns:a16="http://schemas.microsoft.com/office/drawing/2014/main" id="{F37669F0-EA6D-6B46-AF0E-A9C2D1F223DB}"/>
              </a:ext>
            </a:extLst>
          </p:cNvPr>
          <p:cNvSpPr>
            <a:spLocks noGrp="1"/>
          </p:cNvSpPr>
          <p:nvPr>
            <p:ph type="sldNum" sz="quarter" idx="16"/>
          </p:nvPr>
        </p:nvSpPr>
        <p:spPr>
          <a:xfrm>
            <a:off x="283780" y="8749253"/>
            <a:ext cx="697653" cy="330201"/>
          </a:xfrm>
        </p:spPr>
        <p:txBody>
          <a:bodyPr/>
          <a:lstStyle/>
          <a:p>
            <a:fld id="{294A09A9-5501-47C1-A89A-A340965A2BE2}" type="slidenum">
              <a:rPr lang="en-US" smtClean="0"/>
              <a:pPr/>
              <a:t>7</a:t>
            </a:fld>
            <a:endParaRPr lang="en-US" dirty="0"/>
          </a:p>
        </p:txBody>
      </p:sp>
      <p:sp>
        <p:nvSpPr>
          <p:cNvPr id="6" name="Footer Placeholder 5">
            <a:extLst>
              <a:ext uri="{FF2B5EF4-FFF2-40B4-BE49-F238E27FC236}">
                <a16:creationId xmlns:a16="http://schemas.microsoft.com/office/drawing/2014/main" id="{66F3960A-D260-8445-A153-0B674474CEBD}"/>
              </a:ext>
            </a:extLst>
          </p:cNvPr>
          <p:cNvSpPr>
            <a:spLocks noGrp="1"/>
          </p:cNvSpPr>
          <p:nvPr>
            <p:ph type="ftr" sz="quarter" idx="15"/>
          </p:nvPr>
        </p:nvSpPr>
        <p:spPr>
          <a:xfrm>
            <a:off x="2504842" y="8749254"/>
            <a:ext cx="1996440" cy="330201"/>
          </a:xfrm>
        </p:spPr>
        <p:txBody>
          <a:bodyPr/>
          <a:lstStyle/>
          <a:p>
            <a:pPr algn="ctr"/>
            <a:r>
              <a:rPr lang="en-US" dirty="0"/>
              <a:t>Sales Training</a:t>
            </a:r>
          </a:p>
        </p:txBody>
      </p:sp>
      <p:sp>
        <p:nvSpPr>
          <p:cNvPr id="8" name="Date Placeholder 3">
            <a:extLst>
              <a:ext uri="{FF2B5EF4-FFF2-40B4-BE49-F238E27FC236}">
                <a16:creationId xmlns:a16="http://schemas.microsoft.com/office/drawing/2014/main" id="{2DAD51F7-3210-479B-ADF0-963FBC7E32BD}"/>
              </a:ext>
            </a:extLst>
          </p:cNvPr>
          <p:cNvSpPr txBox="1">
            <a:spLocks/>
          </p:cNvSpPr>
          <p:nvPr/>
        </p:nvSpPr>
        <p:spPr>
          <a:xfrm>
            <a:off x="4823313" y="8764931"/>
            <a:ext cx="1750907" cy="330201"/>
          </a:xfrm>
          <a:prstGeom prst="rect">
            <a:avLst/>
          </a:prstGeom>
        </p:spPr>
        <p:txBody>
          <a:bodyPr vert="horz" lIns="0" tIns="0" rIns="0" bIns="0" rtlCol="0" anchor="t" anchorCtr="0"/>
          <a:lstStyle>
            <a:defPPr>
              <a:defRPr lang="en-US"/>
            </a:defPPr>
            <a:lvl1pPr marL="0" algn="l" defTabSz="914400" rtl="0" eaLnBrk="1" latinLnBrk="0" hangingPunct="1">
              <a:defRPr sz="1100" b="0" i="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FCA8E82-58CD-E045-8B98-B7A85B79B752}" type="datetime4">
              <a:rPr lang="en-US" sz="1467"/>
              <a:pPr/>
              <a:t>December 21, 2023</a:t>
            </a:fld>
            <a:endParaRPr lang="en-US" sz="1467" dirty="0"/>
          </a:p>
        </p:txBody>
      </p:sp>
      <p:pic>
        <p:nvPicPr>
          <p:cNvPr id="5" name="Graphic 4" descr="Paperclip with solid fill">
            <a:extLst>
              <a:ext uri="{FF2B5EF4-FFF2-40B4-BE49-F238E27FC236}">
                <a16:creationId xmlns:a16="http://schemas.microsoft.com/office/drawing/2014/main" id="{700802A1-2953-2177-2BEE-24CBFA95EE9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71367" y="3009667"/>
            <a:ext cx="428858" cy="428858"/>
          </a:xfrm>
          <a:prstGeom prst="rect">
            <a:avLst/>
          </a:prstGeom>
        </p:spPr>
      </p:pic>
      <p:pic>
        <p:nvPicPr>
          <p:cNvPr id="10" name="Graphic 9" descr="Lock with solid fill">
            <a:extLst>
              <a:ext uri="{FF2B5EF4-FFF2-40B4-BE49-F238E27FC236}">
                <a16:creationId xmlns:a16="http://schemas.microsoft.com/office/drawing/2014/main" id="{3A21DC8D-7F5D-38F9-792E-E1DA88E2988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610225" y="3717649"/>
            <a:ext cx="457200" cy="457200"/>
          </a:xfrm>
          <a:prstGeom prst="rect">
            <a:avLst/>
          </a:prstGeom>
        </p:spPr>
      </p:pic>
    </p:spTree>
    <p:extLst>
      <p:ext uri="{BB962C8B-B14F-4D97-AF65-F5344CB8AC3E}">
        <p14:creationId xmlns:p14="http://schemas.microsoft.com/office/powerpoint/2010/main" val="68960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353F689-2E51-BF4F-AE47-7CEB7CC4C52A}"/>
              </a:ext>
            </a:extLst>
          </p:cNvPr>
          <p:cNvSpPr>
            <a:spLocks noGrp="1"/>
          </p:cNvSpPr>
          <p:nvPr>
            <p:ph type="title"/>
          </p:nvPr>
        </p:nvSpPr>
        <p:spPr>
          <a:xfrm>
            <a:off x="431904" y="370838"/>
            <a:ext cx="5086027" cy="835686"/>
          </a:xfrm>
        </p:spPr>
        <p:txBody>
          <a:bodyPr>
            <a:normAutofit/>
          </a:bodyPr>
          <a:lstStyle/>
          <a:p>
            <a:r>
              <a:rPr lang="en-US" dirty="0"/>
              <a:t>Introduction</a:t>
            </a:r>
          </a:p>
        </p:txBody>
      </p:sp>
      <p:sp>
        <p:nvSpPr>
          <p:cNvPr id="4" name="Text Placeholder 3">
            <a:extLst>
              <a:ext uri="{FF2B5EF4-FFF2-40B4-BE49-F238E27FC236}">
                <a16:creationId xmlns:a16="http://schemas.microsoft.com/office/drawing/2014/main" id="{A17F80A9-6337-524E-AC61-32C5AFEE8E6D}"/>
              </a:ext>
            </a:extLst>
          </p:cNvPr>
          <p:cNvSpPr>
            <a:spLocks noGrp="1"/>
          </p:cNvSpPr>
          <p:nvPr>
            <p:ph type="body" sz="quarter" idx="11"/>
          </p:nvPr>
        </p:nvSpPr>
        <p:spPr>
          <a:xfrm>
            <a:off x="431904" y="1349808"/>
            <a:ext cx="6142316" cy="4735682"/>
          </a:xfrm>
        </p:spPr>
        <p:txBody>
          <a:bodyPr/>
          <a:lstStyle/>
          <a:p>
            <a:endParaRPr lang="en-US" sz="1400" dirty="0">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F37669F0-EA6D-6B46-AF0E-A9C2D1F223DB}"/>
              </a:ext>
            </a:extLst>
          </p:cNvPr>
          <p:cNvSpPr>
            <a:spLocks noGrp="1"/>
          </p:cNvSpPr>
          <p:nvPr>
            <p:ph type="sldNum" sz="quarter" idx="16"/>
          </p:nvPr>
        </p:nvSpPr>
        <p:spPr>
          <a:xfrm>
            <a:off x="283780" y="8749253"/>
            <a:ext cx="697653" cy="330201"/>
          </a:xfrm>
        </p:spPr>
        <p:txBody>
          <a:bodyPr/>
          <a:lstStyle/>
          <a:p>
            <a:fld id="{294A09A9-5501-47C1-A89A-A340965A2BE2}" type="slidenum">
              <a:rPr lang="en-US" smtClean="0"/>
              <a:pPr/>
              <a:t>8</a:t>
            </a:fld>
            <a:endParaRPr lang="en-US" dirty="0"/>
          </a:p>
        </p:txBody>
      </p:sp>
      <p:sp>
        <p:nvSpPr>
          <p:cNvPr id="6" name="Footer Placeholder 5">
            <a:extLst>
              <a:ext uri="{FF2B5EF4-FFF2-40B4-BE49-F238E27FC236}">
                <a16:creationId xmlns:a16="http://schemas.microsoft.com/office/drawing/2014/main" id="{66F3960A-D260-8445-A153-0B674474CEBD}"/>
              </a:ext>
            </a:extLst>
          </p:cNvPr>
          <p:cNvSpPr>
            <a:spLocks noGrp="1"/>
          </p:cNvSpPr>
          <p:nvPr>
            <p:ph type="ftr" sz="quarter" idx="15"/>
          </p:nvPr>
        </p:nvSpPr>
        <p:spPr>
          <a:xfrm>
            <a:off x="2504842" y="8749254"/>
            <a:ext cx="1996440" cy="330201"/>
          </a:xfrm>
        </p:spPr>
        <p:txBody>
          <a:bodyPr/>
          <a:lstStyle/>
          <a:p>
            <a:pPr algn="ctr"/>
            <a:r>
              <a:rPr lang="en-US" dirty="0"/>
              <a:t>Sales Training</a:t>
            </a:r>
          </a:p>
        </p:txBody>
      </p:sp>
      <p:sp>
        <p:nvSpPr>
          <p:cNvPr id="8" name="Date Placeholder 3">
            <a:extLst>
              <a:ext uri="{FF2B5EF4-FFF2-40B4-BE49-F238E27FC236}">
                <a16:creationId xmlns:a16="http://schemas.microsoft.com/office/drawing/2014/main" id="{2DAD51F7-3210-479B-ADF0-963FBC7E32BD}"/>
              </a:ext>
            </a:extLst>
          </p:cNvPr>
          <p:cNvSpPr txBox="1">
            <a:spLocks/>
          </p:cNvSpPr>
          <p:nvPr/>
        </p:nvSpPr>
        <p:spPr>
          <a:xfrm>
            <a:off x="4823313" y="8764931"/>
            <a:ext cx="1750907" cy="330201"/>
          </a:xfrm>
          <a:prstGeom prst="rect">
            <a:avLst/>
          </a:prstGeom>
        </p:spPr>
        <p:txBody>
          <a:bodyPr vert="horz" lIns="0" tIns="0" rIns="0" bIns="0" rtlCol="0" anchor="t" anchorCtr="0"/>
          <a:lstStyle>
            <a:defPPr>
              <a:defRPr lang="en-US"/>
            </a:defPPr>
            <a:lvl1pPr marL="0" algn="l" defTabSz="914400" rtl="0" eaLnBrk="1" latinLnBrk="0" hangingPunct="1">
              <a:defRPr sz="1100" b="0" i="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FCA8E82-58CD-E045-8B98-B7A85B79B752}" type="datetime4">
              <a:rPr lang="en-US" sz="1467"/>
              <a:pPr/>
              <a:t>December 21, 2023</a:t>
            </a:fld>
            <a:endParaRPr lang="en-US" sz="1467" dirty="0"/>
          </a:p>
        </p:txBody>
      </p:sp>
    </p:spTree>
    <p:extLst>
      <p:ext uri="{BB962C8B-B14F-4D97-AF65-F5344CB8AC3E}">
        <p14:creationId xmlns:p14="http://schemas.microsoft.com/office/powerpoint/2010/main" val="1948204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B925DC6-35EA-A857-0097-DE0AB0F04078}"/>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4206035864"/>
      </p:ext>
    </p:extLst>
  </p:cSld>
  <p:clrMapOvr>
    <a:masterClrMapping/>
  </p:clrMapOvr>
</p:sld>
</file>

<file path=ppt/theme/theme1.xml><?xml version="1.0" encoding="utf-8"?>
<a:theme xmlns:a="http://schemas.openxmlformats.org/drawingml/2006/main" name="Theme1">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eometric annual presentation" id="{C1063DDD-BD45-4B17-8F67-69F4620CFA80}" vid="{EE925AA1-D437-4402-9126-83C3949115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_ip_UnifiedCompliancePolicyUIAction xmlns="http://schemas.microsoft.com/sharepoint/v3" xsi:nil="true"/>
    <Image xmlns="71af3243-3dd4-4a8d-8c0d-dd76da1f02a5">
      <Url xsi:nil="true"/>
      <Description xsi:nil="true"/>
    </Image>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documentManagement>
</p:properties>
</file>

<file path=customXml/itemProps1.xml><?xml version="1.0" encoding="utf-8"?>
<ds:datastoreItem xmlns:ds="http://schemas.openxmlformats.org/officeDocument/2006/customXml" ds:itemID="{F1446DA3-37A7-4516-A4F6-8B99D0D312BF}">
  <ds:schemaRefs>
    <ds:schemaRef ds:uri="http://schemas.microsoft.com/sharepoint/v3/contenttype/forms"/>
  </ds:schemaRefs>
</ds:datastoreItem>
</file>

<file path=customXml/itemProps2.xml><?xml version="1.0" encoding="utf-8"?>
<ds:datastoreItem xmlns:ds="http://schemas.openxmlformats.org/officeDocument/2006/customXml" ds:itemID="{A6EBEE06-2B28-4E77-9CB6-A74873B392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CC8E66C-AC30-44BA-8882-3290DF968F1F}">
  <ds:schemaRefs>
    <ds:schemaRef ds:uri="http://www.w3.org/XML/1998/namespace"/>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230e9df3-be65-4c73-a93b-d1236ebd677e"/>
    <ds:schemaRef ds:uri="http://schemas.microsoft.com/sharepoint/v3"/>
    <ds:schemaRef ds:uri="16c05727-aa75-4e4a-9b5f-8a80a1165891"/>
    <ds:schemaRef ds:uri="http://purl.org/dc/dcmitype/"/>
    <ds:schemaRef ds:uri="71af3243-3dd4-4a8d-8c0d-dd76da1f02a5"/>
    <ds:schemaRef ds:uri="http://schemas.microsoft.com/office/2006/metadata/properties"/>
    <ds:schemaRef ds:uri="http://purl.org/dc/te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{8BB34E6C-0DFE-451A-9627-3D8190D1E85A}tf78853419_win32</Template>
  <TotalTime>207</TotalTime>
  <Words>1473</Words>
  <Application>Microsoft Office PowerPoint</Application>
  <PresentationFormat>Letter Paper (8.5x11 in)</PresentationFormat>
  <Paragraphs>108</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Franklin Gothic Book</vt:lpstr>
      <vt:lpstr>Franklin Gothic Demi</vt:lpstr>
      <vt:lpstr>Wingdings</vt:lpstr>
      <vt:lpstr>Theme1</vt:lpstr>
      <vt:lpstr>Sales Training</vt:lpstr>
      <vt:lpstr>Agenda</vt:lpstr>
      <vt:lpstr>Introduction</vt:lpstr>
      <vt:lpstr>In the beginning…</vt:lpstr>
      <vt:lpstr>Sales Form Basics</vt:lpstr>
      <vt:lpstr>The Process</vt:lpstr>
      <vt:lpstr>Notes Section:</vt:lpstr>
      <vt:lpstr>Introduction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Sales Training</dc:title>
  <dc:creator>Gary Stockmaster</dc:creator>
  <cp:lastModifiedBy>Gary Stockmaster</cp:lastModifiedBy>
  <cp:revision>16</cp:revision>
  <dcterms:created xsi:type="dcterms:W3CDTF">2023-12-20T19:45:22Z</dcterms:created>
  <dcterms:modified xsi:type="dcterms:W3CDTF">2023-12-21T17:03:53Z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