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letter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9" autoAdjust="0"/>
    <p:restoredTop sz="94660"/>
  </p:normalViewPr>
  <p:slideViewPr>
    <p:cSldViewPr snapToGrid="0">
      <p:cViewPr varScale="1">
        <p:scale>
          <a:sx n="77" d="100"/>
          <a:sy n="77" d="100"/>
        </p:scale>
        <p:origin x="153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DAA0-50DB-4E1F-93BF-5C9A9C442E2C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422B-161D-4249-A0DB-2779C9BDE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27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DAA0-50DB-4E1F-93BF-5C9A9C442E2C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422B-161D-4249-A0DB-2779C9BDE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334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DAA0-50DB-4E1F-93BF-5C9A9C442E2C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422B-161D-4249-A0DB-2779C9BDE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749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DAA0-50DB-4E1F-93BF-5C9A9C442E2C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422B-161D-4249-A0DB-2779C9BDE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102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DAA0-50DB-4E1F-93BF-5C9A9C442E2C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422B-161D-4249-A0DB-2779C9BDE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630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DAA0-50DB-4E1F-93BF-5C9A9C442E2C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422B-161D-4249-A0DB-2779C9BDE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964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DAA0-50DB-4E1F-93BF-5C9A9C442E2C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422B-161D-4249-A0DB-2779C9BDE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291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DAA0-50DB-4E1F-93BF-5C9A9C442E2C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422B-161D-4249-A0DB-2779C9BDE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302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DAA0-50DB-4E1F-93BF-5C9A9C442E2C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422B-161D-4249-A0DB-2779C9BDE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796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DAA0-50DB-4E1F-93BF-5C9A9C442E2C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422B-161D-4249-A0DB-2779C9BDE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16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1DAA0-50DB-4E1F-93BF-5C9A9C442E2C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422B-161D-4249-A0DB-2779C9BDE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925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1DAA0-50DB-4E1F-93BF-5C9A9C442E2C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4422B-161D-4249-A0DB-2779C9BDE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129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39" descr="A green and yellow tractor&#10;&#10;Description automatically generated with medium confidence">
            <a:extLst>
              <a:ext uri="{FF2B5EF4-FFF2-40B4-BE49-F238E27FC236}">
                <a16:creationId xmlns:a16="http://schemas.microsoft.com/office/drawing/2014/main" id="{2AE96B25-E796-47A4-9EAB-6D48728BC6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2783" y="7064315"/>
            <a:ext cx="2162404" cy="1214996"/>
          </a:xfrm>
          <a:prstGeom prst="rect">
            <a:avLst/>
          </a:prstGeom>
        </p:spPr>
      </p:pic>
      <p:pic>
        <p:nvPicPr>
          <p:cNvPr id="31" name="Picture 30" descr="A close-up of a sword&#10;&#10;Description automatically generated with low confidence">
            <a:extLst>
              <a:ext uri="{FF2B5EF4-FFF2-40B4-BE49-F238E27FC236}">
                <a16:creationId xmlns:a16="http://schemas.microsoft.com/office/drawing/2014/main" id="{B4AE0F31-DA87-4724-9649-F750962E52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274543">
            <a:off x="3958345" y="4575619"/>
            <a:ext cx="2143125" cy="2143125"/>
          </a:xfrm>
          <a:prstGeom prst="rect">
            <a:avLst/>
          </a:prstGeom>
        </p:spPr>
      </p:pic>
      <p:pic>
        <p:nvPicPr>
          <p:cNvPr id="34" name="Picture 33" descr="A red and black lawnmower&#10;&#10;Description automatically generated with medium confidence">
            <a:extLst>
              <a:ext uri="{FF2B5EF4-FFF2-40B4-BE49-F238E27FC236}">
                <a16:creationId xmlns:a16="http://schemas.microsoft.com/office/drawing/2014/main" id="{11914913-ED81-4459-A08E-2EC6CAC63C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0309" y="6041787"/>
            <a:ext cx="1029808" cy="102980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3A32FAB-5BAB-4CD9-AC0A-E94476E4585A}"/>
              </a:ext>
            </a:extLst>
          </p:cNvPr>
          <p:cNvSpPr txBox="1"/>
          <p:nvPr/>
        </p:nvSpPr>
        <p:spPr>
          <a:xfrm>
            <a:off x="551145" y="250521"/>
            <a:ext cx="5523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ld English Text MT" panose="03040902040508030806" pitchFamily="66" charset="0"/>
              </a:rPr>
              <a:t>Maplewood Cemetery Association </a:t>
            </a:r>
            <a:r>
              <a:rPr lang="en-US" b="1" dirty="0">
                <a:latin typeface="Old English Text MT" panose="03040902040508030806" pitchFamily="66" charset="0"/>
              </a:rPr>
              <a:t>- </a:t>
            </a:r>
            <a:r>
              <a:rPr lang="en-US" b="1" dirty="0"/>
              <a:t>Equipment Purchases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A1B9BC-6245-4978-9B14-0C6669AA58FC}"/>
              </a:ext>
            </a:extLst>
          </p:cNvPr>
          <p:cNvSpPr txBox="1"/>
          <p:nvPr/>
        </p:nvSpPr>
        <p:spPr>
          <a:xfrm>
            <a:off x="551144" y="679577"/>
            <a:ext cx="28778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5/2010 John Deere Gator</a:t>
            </a:r>
          </a:p>
          <a:p>
            <a:r>
              <a:rPr lang="en-US" dirty="0"/>
              <a:t>TS 4x2, power lift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727CBC-B592-4910-84C9-5520EE3BBA2A}"/>
              </a:ext>
            </a:extLst>
          </p:cNvPr>
          <p:cNvSpPr txBox="1"/>
          <p:nvPr/>
        </p:nvSpPr>
        <p:spPr>
          <a:xfrm>
            <a:off x="551144" y="1419600"/>
            <a:ext cx="28778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5/2010 John Deere Mower</a:t>
            </a:r>
          </a:p>
          <a:p>
            <a:r>
              <a:rPr lang="en-US" dirty="0"/>
              <a:t>X534 M-T 4WS 48” deck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B10C1F1-40CF-4999-8D09-143D2A6742EE}"/>
              </a:ext>
            </a:extLst>
          </p:cNvPr>
          <p:cNvSpPr txBox="1"/>
          <p:nvPr/>
        </p:nvSpPr>
        <p:spPr>
          <a:xfrm>
            <a:off x="3884988" y="1528294"/>
            <a:ext cx="12651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SOLD: 4/28/2020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4594803-1766-4EB2-BBF6-DB405ECC3C53}"/>
              </a:ext>
            </a:extLst>
          </p:cNvPr>
          <p:cNvSpPr txBox="1"/>
          <p:nvPr/>
        </p:nvSpPr>
        <p:spPr>
          <a:xfrm>
            <a:off x="557406" y="2127816"/>
            <a:ext cx="32692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5/31/2014 Ferris – Briggs &amp; Stratton: IS2100 Model 5901304</a:t>
            </a:r>
          </a:p>
          <a:p>
            <a:r>
              <a:rPr lang="en-US" dirty="0"/>
              <a:t>Kohler EVC749 Command Pro EF</a:t>
            </a:r>
          </a:p>
          <a:p>
            <a:r>
              <a:rPr lang="en-US" dirty="0"/>
              <a:t>2 7hp 61” deck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C8ADDED-3375-483D-A7A2-BF73F7BA91F0}"/>
              </a:ext>
            </a:extLst>
          </p:cNvPr>
          <p:cNvSpPr txBox="1"/>
          <p:nvPr/>
        </p:nvSpPr>
        <p:spPr>
          <a:xfrm>
            <a:off x="591853" y="6092854"/>
            <a:ext cx="32692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4/28/2020 Ferris – Briggs &amp; Stratton: ISx800ZB2752 SS</a:t>
            </a:r>
          </a:p>
          <a:p>
            <a:r>
              <a:rPr lang="en-US" dirty="0"/>
              <a:t>52” deck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2EA13C3-4016-4BC4-A320-947040D4BA98}"/>
              </a:ext>
            </a:extLst>
          </p:cNvPr>
          <p:cNvSpPr txBox="1"/>
          <p:nvPr/>
        </p:nvSpPr>
        <p:spPr>
          <a:xfrm>
            <a:off x="551144" y="3431824"/>
            <a:ext cx="29811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6/2015 </a:t>
            </a:r>
            <a:r>
              <a:rPr lang="en-US" dirty="0" err="1"/>
              <a:t>Scag</a:t>
            </a:r>
            <a:r>
              <a:rPr lang="en-US" dirty="0"/>
              <a:t> Cheetah, SCZ48V-23CV-EFI, 23 HP Kohler EFI, 48” deck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657D436-698B-4A76-8F41-928D72445593}"/>
              </a:ext>
            </a:extLst>
          </p:cNvPr>
          <p:cNvSpPr txBox="1"/>
          <p:nvPr/>
        </p:nvSpPr>
        <p:spPr>
          <a:xfrm>
            <a:off x="551144" y="4465681"/>
            <a:ext cx="2430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9/13/2016 Honda 21” Mower, HRR216K9VKA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1038B72-CA84-45F8-BAFB-ADBEBD284511}"/>
              </a:ext>
            </a:extLst>
          </p:cNvPr>
          <p:cNvSpPr txBox="1"/>
          <p:nvPr/>
        </p:nvSpPr>
        <p:spPr>
          <a:xfrm>
            <a:off x="3973047" y="4499678"/>
            <a:ext cx="14592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SOLD: 11/01/2021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D1B3891-6EAD-46BA-9CFB-2B4592D04EE8}"/>
              </a:ext>
            </a:extLst>
          </p:cNvPr>
          <p:cNvSpPr txBox="1"/>
          <p:nvPr/>
        </p:nvSpPr>
        <p:spPr>
          <a:xfrm>
            <a:off x="591853" y="5112012"/>
            <a:ext cx="27400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11/20/2018 Echo Trimmer</a:t>
            </a:r>
          </a:p>
          <a:p>
            <a:r>
              <a:rPr lang="en-US" dirty="0"/>
              <a:t>SRM3020 30.5cc straight shaft</a:t>
            </a:r>
          </a:p>
        </p:txBody>
      </p:sp>
      <p:pic>
        <p:nvPicPr>
          <p:cNvPr id="16" name="Picture 15" descr="A picture containing lawn mower&#10;&#10;Description automatically generated">
            <a:extLst>
              <a:ext uri="{FF2B5EF4-FFF2-40B4-BE49-F238E27FC236}">
                <a16:creationId xmlns:a16="http://schemas.microsoft.com/office/drawing/2014/main" id="{0300FE5A-C4F9-45EB-A1D3-2B980FF0DD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2339" y="569749"/>
            <a:ext cx="1795063" cy="1005235"/>
          </a:xfrm>
          <a:prstGeom prst="rect">
            <a:avLst/>
          </a:prstGeom>
        </p:spPr>
      </p:pic>
      <p:pic>
        <p:nvPicPr>
          <p:cNvPr id="18" name="Picture 17" descr="A green and yellow tractor&#10;&#10;Description automatically generated with low confidence">
            <a:extLst>
              <a:ext uri="{FF2B5EF4-FFF2-40B4-BE49-F238E27FC236}">
                <a16:creationId xmlns:a16="http://schemas.microsoft.com/office/drawing/2014/main" id="{0695E398-B344-4F6D-B0EF-569F08250D9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6275" y="1263278"/>
            <a:ext cx="1459282" cy="1046278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9030E89F-1EE1-4B1D-A224-312A98CD6EEA}"/>
              </a:ext>
            </a:extLst>
          </p:cNvPr>
          <p:cNvSpPr/>
          <p:nvPr/>
        </p:nvSpPr>
        <p:spPr>
          <a:xfrm>
            <a:off x="591853" y="1419600"/>
            <a:ext cx="5993704" cy="7550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CB09EF3-6A41-4103-AED4-26E61083D666}"/>
              </a:ext>
            </a:extLst>
          </p:cNvPr>
          <p:cNvSpPr/>
          <p:nvPr/>
        </p:nvSpPr>
        <p:spPr>
          <a:xfrm>
            <a:off x="591853" y="645076"/>
            <a:ext cx="5993704" cy="7550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 descr="A red and black lawnmower&#10;&#10;Description automatically generated with medium confidence">
            <a:extLst>
              <a:ext uri="{FF2B5EF4-FFF2-40B4-BE49-F238E27FC236}">
                <a16:creationId xmlns:a16="http://schemas.microsoft.com/office/drawing/2014/main" id="{EC329578-54DC-4F15-B3DC-E2FDED18273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9917" y="2202380"/>
            <a:ext cx="1194134" cy="1125765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9F2B7F4E-E433-480E-8380-A02A220A3B6C}"/>
              </a:ext>
            </a:extLst>
          </p:cNvPr>
          <p:cNvSpPr/>
          <p:nvPr/>
        </p:nvSpPr>
        <p:spPr>
          <a:xfrm>
            <a:off x="591853" y="2200076"/>
            <a:ext cx="5993704" cy="11742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A close-up of a forklift&#10;&#10;Description automatically generated with medium confidence">
            <a:extLst>
              <a:ext uri="{FF2B5EF4-FFF2-40B4-BE49-F238E27FC236}">
                <a16:creationId xmlns:a16="http://schemas.microsoft.com/office/drawing/2014/main" id="{B9BA881C-CE48-4ECF-BBFF-BAD4044A826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0070" y="3464833"/>
            <a:ext cx="934040" cy="801632"/>
          </a:xfrm>
          <a:prstGeom prst="rect">
            <a:avLst/>
          </a:prstGeom>
        </p:spPr>
      </p:pic>
      <p:pic>
        <p:nvPicPr>
          <p:cNvPr id="29" name="Picture 28" descr="A red and black lawnmower&#10;&#10;Description automatically generated with low confidence">
            <a:extLst>
              <a:ext uri="{FF2B5EF4-FFF2-40B4-BE49-F238E27FC236}">
                <a16:creationId xmlns:a16="http://schemas.microsoft.com/office/drawing/2014/main" id="{CB7C3669-1D98-436C-A047-49F34863CDC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6074" y="4355153"/>
            <a:ext cx="935383" cy="935383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B24D680E-31DA-4ACF-8AE6-1C870915410C}"/>
              </a:ext>
            </a:extLst>
          </p:cNvPr>
          <p:cNvSpPr/>
          <p:nvPr/>
        </p:nvSpPr>
        <p:spPr>
          <a:xfrm>
            <a:off x="591853" y="4411333"/>
            <a:ext cx="5993704" cy="7550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9F9B400-F6AC-486A-A66F-BE4E84948770}"/>
              </a:ext>
            </a:extLst>
          </p:cNvPr>
          <p:cNvSpPr/>
          <p:nvPr/>
        </p:nvSpPr>
        <p:spPr>
          <a:xfrm>
            <a:off x="591853" y="3376145"/>
            <a:ext cx="5993704" cy="97900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322923D-B474-4FAE-A8D6-6E7013B270FB}"/>
              </a:ext>
            </a:extLst>
          </p:cNvPr>
          <p:cNvSpPr/>
          <p:nvPr/>
        </p:nvSpPr>
        <p:spPr>
          <a:xfrm>
            <a:off x="591853" y="5179161"/>
            <a:ext cx="5993704" cy="923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FF007A9-2ACD-462F-8A0D-D55D03FBEC29}"/>
              </a:ext>
            </a:extLst>
          </p:cNvPr>
          <p:cNvSpPr/>
          <p:nvPr/>
        </p:nvSpPr>
        <p:spPr>
          <a:xfrm>
            <a:off x="591853" y="6114676"/>
            <a:ext cx="5993704" cy="97900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52D05F6-E962-4F5A-AF41-78CFD9080AD2}"/>
              </a:ext>
            </a:extLst>
          </p:cNvPr>
          <p:cNvSpPr/>
          <p:nvPr/>
        </p:nvSpPr>
        <p:spPr>
          <a:xfrm>
            <a:off x="591853" y="7129107"/>
            <a:ext cx="5993704" cy="97900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C6CC29E-E0BD-4E9E-A990-92558CE45C49}"/>
              </a:ext>
            </a:extLst>
          </p:cNvPr>
          <p:cNvSpPr txBox="1"/>
          <p:nvPr/>
        </p:nvSpPr>
        <p:spPr>
          <a:xfrm>
            <a:off x="602813" y="7151009"/>
            <a:ext cx="35174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10/25/2021 John Deere 2032R Compact Utility Tractor</a:t>
            </a:r>
          </a:p>
          <a:p>
            <a:r>
              <a:rPr lang="en-US" dirty="0"/>
              <a:t>With loader bucket</a:t>
            </a:r>
          </a:p>
        </p:txBody>
      </p:sp>
    </p:spTree>
    <p:extLst>
      <p:ext uri="{BB962C8B-B14F-4D97-AF65-F5344CB8AC3E}">
        <p14:creationId xmlns:p14="http://schemas.microsoft.com/office/powerpoint/2010/main" val="3291455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202</TotalTime>
  <Words>101</Words>
  <Application>Microsoft Office PowerPoint</Application>
  <PresentationFormat>Letter Paper (8.5x11 in)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Old English Text MT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MWC Equipment</dc:title>
  <dc:creator>Gary Stockmaster</dc:creator>
  <cp:lastModifiedBy>Gary Stockmaster</cp:lastModifiedBy>
  <cp:revision>10</cp:revision>
  <cp:lastPrinted>2021-11-14T17:46:15Z</cp:lastPrinted>
  <dcterms:created xsi:type="dcterms:W3CDTF">2021-11-14T14:24:21Z</dcterms:created>
  <dcterms:modified xsi:type="dcterms:W3CDTF">2021-11-14T17:47:09Z</dcterms:modified>
</cp:coreProperties>
</file>